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8"/>
  </p:notesMasterIdLst>
  <p:sldIdLst>
    <p:sldId id="256" r:id="rId2"/>
    <p:sldId id="292" r:id="rId3"/>
    <p:sldId id="257" r:id="rId4"/>
    <p:sldId id="269" r:id="rId5"/>
    <p:sldId id="270" r:id="rId6"/>
    <p:sldId id="271" r:id="rId7"/>
    <p:sldId id="272" r:id="rId8"/>
    <p:sldId id="273" r:id="rId9"/>
    <p:sldId id="274" r:id="rId10"/>
    <p:sldId id="279" r:id="rId11"/>
    <p:sldId id="276" r:id="rId12"/>
    <p:sldId id="277" r:id="rId13"/>
    <p:sldId id="278" r:id="rId14"/>
    <p:sldId id="280" r:id="rId15"/>
    <p:sldId id="293" r:id="rId16"/>
    <p:sldId id="286" r:id="rId17"/>
    <p:sldId id="281" r:id="rId18"/>
    <p:sldId id="283" r:id="rId19"/>
    <p:sldId id="284" r:id="rId20"/>
    <p:sldId id="287" r:id="rId21"/>
    <p:sldId id="285" r:id="rId22"/>
    <p:sldId id="288" r:id="rId23"/>
    <p:sldId id="289" r:id="rId24"/>
    <p:sldId id="294" r:id="rId25"/>
    <p:sldId id="290" r:id="rId26"/>
    <p:sldId id="29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A0AAC-0E0B-4610-BFFB-FEF5C07F2AA8}" v="747" dt="2024-05-19T20:35:00.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04" autoAdjust="0"/>
  </p:normalViewPr>
  <p:slideViewPr>
    <p:cSldViewPr snapToGrid="0">
      <p:cViewPr varScale="1">
        <p:scale>
          <a:sx n="74" d="100"/>
          <a:sy n="74" d="100"/>
        </p:scale>
        <p:origin x="3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th Lubna" userId="a894446ce5b76c85" providerId="LiveId" clId="{A21A0AAC-0E0B-4610-BFFB-FEF5C07F2AA8}"/>
    <pc:docChg chg="undo custSel addSld delSld modSld sldOrd modMainMaster">
      <pc:chgData name="Ayshath Lubna" userId="a894446ce5b76c85" providerId="LiveId" clId="{A21A0AAC-0E0B-4610-BFFB-FEF5C07F2AA8}" dt="2024-05-19T20:34:44.430" v="5920" actId="20577"/>
      <pc:docMkLst>
        <pc:docMk/>
      </pc:docMkLst>
      <pc:sldChg chg="addSp delSp modSp mod setBg">
        <pc:chgData name="Ayshath Lubna" userId="a894446ce5b76c85" providerId="LiveId" clId="{A21A0AAC-0E0B-4610-BFFB-FEF5C07F2AA8}" dt="2024-05-19T20:12:28.410" v="5399" actId="1076"/>
        <pc:sldMkLst>
          <pc:docMk/>
          <pc:sldMk cId="3059150981" sldId="256"/>
        </pc:sldMkLst>
        <pc:spChg chg="mod">
          <ac:chgData name="Ayshath Lubna" userId="a894446ce5b76c85" providerId="LiveId" clId="{A21A0AAC-0E0B-4610-BFFB-FEF5C07F2AA8}" dt="2024-05-19T19:42:37.273" v="5269" actId="2711"/>
          <ac:spMkLst>
            <pc:docMk/>
            <pc:sldMk cId="3059150981" sldId="256"/>
            <ac:spMk id="4" creationId="{37A8CC46-1A9C-479A-D7E3-ECF19510806B}"/>
          </ac:spMkLst>
        </pc:spChg>
        <pc:spChg chg="del mod">
          <ac:chgData name="Ayshath Lubna" userId="a894446ce5b76c85" providerId="LiveId" clId="{A21A0AAC-0E0B-4610-BFFB-FEF5C07F2AA8}" dt="2024-05-19T20:10:32.498" v="5375" actId="478"/>
          <ac:spMkLst>
            <pc:docMk/>
            <pc:sldMk cId="3059150981" sldId="256"/>
            <ac:spMk id="5" creationId="{1325A565-9556-2F09-748D-3A3ED9EF2C92}"/>
          </ac:spMkLst>
        </pc:spChg>
        <pc:spChg chg="del mod">
          <ac:chgData name="Ayshath Lubna" userId="a894446ce5b76c85" providerId="LiveId" clId="{A21A0AAC-0E0B-4610-BFFB-FEF5C07F2AA8}" dt="2024-05-19T20:04:06.620" v="5349" actId="478"/>
          <ac:spMkLst>
            <pc:docMk/>
            <pc:sldMk cId="3059150981" sldId="256"/>
            <ac:spMk id="6" creationId="{F058BF2B-83D6-8C70-14C3-0BA29630F2D9}"/>
          </ac:spMkLst>
        </pc:spChg>
        <pc:spChg chg="add mod">
          <ac:chgData name="Ayshath Lubna" userId="a894446ce5b76c85" providerId="LiveId" clId="{A21A0AAC-0E0B-4610-BFFB-FEF5C07F2AA8}" dt="2024-05-19T20:12:19.644" v="5398" actId="1076"/>
          <ac:spMkLst>
            <pc:docMk/>
            <pc:sldMk cId="3059150981" sldId="256"/>
            <ac:spMk id="10" creationId="{2B8EAD80-D543-998D-6126-BC06337F6162}"/>
          </ac:spMkLst>
        </pc:spChg>
        <pc:picChg chg="add del mod">
          <ac:chgData name="Ayshath Lubna" userId="a894446ce5b76c85" providerId="LiveId" clId="{A21A0AAC-0E0B-4610-BFFB-FEF5C07F2AA8}" dt="2024-05-19T20:10:03.504" v="5369" actId="478"/>
          <ac:picMkLst>
            <pc:docMk/>
            <pc:sldMk cId="3059150981" sldId="256"/>
            <ac:picMk id="7" creationId="{C7DA7594-FA4E-354C-5146-7EEF6D9ED6CF}"/>
          </ac:picMkLst>
        </pc:picChg>
        <pc:picChg chg="add mod">
          <ac:chgData name="Ayshath Lubna" userId="a894446ce5b76c85" providerId="LiveId" clId="{A21A0AAC-0E0B-4610-BFFB-FEF5C07F2AA8}" dt="2024-05-19T20:12:28.410" v="5399" actId="1076"/>
          <ac:picMkLst>
            <pc:docMk/>
            <pc:sldMk cId="3059150981" sldId="256"/>
            <ac:picMk id="9" creationId="{00FCF0D2-0FE4-7667-4A5C-A6B814F1B15E}"/>
          </ac:picMkLst>
        </pc:picChg>
      </pc:sldChg>
      <pc:sldChg chg="addSp delSp modSp mod setBg">
        <pc:chgData name="Ayshath Lubna" userId="a894446ce5b76c85" providerId="LiveId" clId="{A21A0AAC-0E0B-4610-BFFB-FEF5C07F2AA8}" dt="2024-05-19T20:25:17.899" v="5812" actId="14100"/>
        <pc:sldMkLst>
          <pc:docMk/>
          <pc:sldMk cId="2722727751" sldId="257"/>
        </pc:sldMkLst>
        <pc:spChg chg="add mod">
          <ac:chgData name="Ayshath Lubna" userId="a894446ce5b76c85" providerId="LiveId" clId="{A21A0AAC-0E0B-4610-BFFB-FEF5C07F2AA8}" dt="2024-05-19T20:25:17.899" v="5812" actId="14100"/>
          <ac:spMkLst>
            <pc:docMk/>
            <pc:sldMk cId="2722727751" sldId="257"/>
            <ac:spMk id="2" creationId="{0F99861E-CA51-183A-DCF7-94D997DA2628}"/>
          </ac:spMkLst>
        </pc:spChg>
        <pc:spChg chg="add mod">
          <ac:chgData name="Ayshath Lubna" userId="a894446ce5b76c85" providerId="LiveId" clId="{A21A0AAC-0E0B-4610-BFFB-FEF5C07F2AA8}" dt="2024-05-19T20:25:09.734" v="5810" actId="1076"/>
          <ac:spMkLst>
            <pc:docMk/>
            <pc:sldMk cId="2722727751" sldId="257"/>
            <ac:spMk id="3" creationId="{90851903-03F8-1165-9F51-A5FFCFB26396}"/>
          </ac:spMkLst>
        </pc:spChg>
        <pc:spChg chg="mod">
          <ac:chgData name="Ayshath Lubna" userId="a894446ce5b76c85" providerId="LiveId" clId="{A21A0AAC-0E0B-4610-BFFB-FEF5C07F2AA8}" dt="2024-05-19T19:42:31.022" v="5268" actId="2711"/>
          <ac:spMkLst>
            <pc:docMk/>
            <pc:sldMk cId="2722727751" sldId="257"/>
            <ac:spMk id="4" creationId="{37A8CC46-1A9C-479A-D7E3-ECF19510806B}"/>
          </ac:spMkLst>
        </pc:spChg>
        <pc:spChg chg="del mod">
          <ac:chgData name="Ayshath Lubna" userId="a894446ce5b76c85" providerId="LiveId" clId="{A21A0AAC-0E0B-4610-BFFB-FEF5C07F2AA8}" dt="2024-05-19T20:22:19.985" v="5640" actId="478"/>
          <ac:spMkLst>
            <pc:docMk/>
            <pc:sldMk cId="2722727751" sldId="257"/>
            <ac:spMk id="5" creationId="{1325A565-9556-2F09-748D-3A3ED9EF2C92}"/>
          </ac:spMkLst>
        </pc:spChg>
        <pc:picChg chg="add mod">
          <ac:chgData name="Ayshath Lubna" userId="a894446ce5b76c85" providerId="LiveId" clId="{A21A0AAC-0E0B-4610-BFFB-FEF5C07F2AA8}" dt="2024-05-19T20:25:09.734" v="5810" actId="1076"/>
          <ac:picMkLst>
            <pc:docMk/>
            <pc:sldMk cId="2722727751" sldId="257"/>
            <ac:picMk id="7" creationId="{37FE3B3F-9A7F-37C0-04D4-8D291887AF7B}"/>
          </ac:picMkLst>
        </pc:picChg>
      </pc:sldChg>
      <pc:sldChg chg="addSp delSp modSp del mod setBg">
        <pc:chgData name="Ayshath Lubna" userId="a894446ce5b76c85" providerId="LiveId" clId="{A21A0AAC-0E0B-4610-BFFB-FEF5C07F2AA8}" dt="2024-05-18T20:56:52.713" v="1278" actId="47"/>
        <pc:sldMkLst>
          <pc:docMk/>
          <pc:sldMk cId="1291661661" sldId="258"/>
        </pc:sldMkLst>
        <pc:spChg chg="del mod">
          <ac:chgData name="Ayshath Lubna" userId="a894446ce5b76c85" providerId="LiveId" clId="{A21A0AAC-0E0B-4610-BFFB-FEF5C07F2AA8}" dt="2024-05-18T20:13:38.488" v="592" actId="21"/>
          <ac:spMkLst>
            <pc:docMk/>
            <pc:sldMk cId="1291661661" sldId="258"/>
            <ac:spMk id="2" creationId="{2522D42D-85F4-2036-C5BF-D98368D93A8C}"/>
          </ac:spMkLst>
        </pc:spChg>
        <pc:spChg chg="mod">
          <ac:chgData name="Ayshath Lubna" userId="a894446ce5b76c85" providerId="LiveId" clId="{A21A0AAC-0E0B-4610-BFFB-FEF5C07F2AA8}" dt="2024-05-18T20:08:41.544" v="494" actId="2711"/>
          <ac:spMkLst>
            <pc:docMk/>
            <pc:sldMk cId="1291661661" sldId="258"/>
            <ac:spMk id="4" creationId="{37A8CC46-1A9C-479A-D7E3-ECF19510806B}"/>
          </ac:spMkLst>
        </pc:spChg>
        <pc:spChg chg="mod">
          <ac:chgData name="Ayshath Lubna" userId="a894446ce5b76c85" providerId="LiveId" clId="{A21A0AAC-0E0B-4610-BFFB-FEF5C07F2AA8}" dt="2024-05-18T20:09:23.808" v="512" actId="20577"/>
          <ac:spMkLst>
            <pc:docMk/>
            <pc:sldMk cId="1291661661" sldId="258"/>
            <ac:spMk id="5" creationId="{1325A565-9556-2F09-748D-3A3ED9EF2C92}"/>
          </ac:spMkLst>
        </pc:spChg>
        <pc:spChg chg="del mod">
          <ac:chgData name="Ayshath Lubna" userId="a894446ce5b76c85" providerId="LiveId" clId="{A21A0AAC-0E0B-4610-BFFB-FEF5C07F2AA8}" dt="2024-05-18T20:10:27.589" v="572" actId="478"/>
          <ac:spMkLst>
            <pc:docMk/>
            <pc:sldMk cId="1291661661" sldId="258"/>
            <ac:spMk id="6" creationId="{F058BF2B-83D6-8C70-14C3-0BA29630F2D9}"/>
          </ac:spMkLst>
        </pc:spChg>
        <pc:spChg chg="add del mod">
          <ac:chgData name="Ayshath Lubna" userId="a894446ce5b76c85" providerId="LiveId" clId="{A21A0AAC-0E0B-4610-BFFB-FEF5C07F2AA8}" dt="2024-05-18T20:04:35.721" v="217" actId="21"/>
          <ac:spMkLst>
            <pc:docMk/>
            <pc:sldMk cId="1291661661" sldId="258"/>
            <ac:spMk id="11" creationId="{5602900C-3DD5-E492-DDD9-4B029E167776}"/>
          </ac:spMkLst>
        </pc:spChg>
        <pc:spChg chg="add mod">
          <ac:chgData name="Ayshath Lubna" userId="a894446ce5b76c85" providerId="LiveId" clId="{A21A0AAC-0E0B-4610-BFFB-FEF5C07F2AA8}" dt="2024-05-18T20:06:30.268" v="487" actId="2711"/>
          <ac:spMkLst>
            <pc:docMk/>
            <pc:sldMk cId="1291661661" sldId="258"/>
            <ac:spMk id="12" creationId="{5602900C-3DD5-E492-DDD9-4B029E167776}"/>
          </ac:spMkLst>
        </pc:spChg>
        <pc:spChg chg="add mod">
          <ac:chgData name="Ayshath Lubna" userId="a894446ce5b76c85" providerId="LiveId" clId="{A21A0AAC-0E0B-4610-BFFB-FEF5C07F2AA8}" dt="2024-05-18T20:11:36.241" v="579" actId="206"/>
          <ac:spMkLst>
            <pc:docMk/>
            <pc:sldMk cId="1291661661" sldId="258"/>
            <ac:spMk id="13" creationId="{49E78E46-97D4-B88D-D399-90419526EA25}"/>
          </ac:spMkLst>
        </pc:spChg>
        <pc:spChg chg="add mod">
          <ac:chgData name="Ayshath Lubna" userId="a894446ce5b76c85" providerId="LiveId" clId="{A21A0AAC-0E0B-4610-BFFB-FEF5C07F2AA8}" dt="2024-05-18T20:15:16.178" v="606" actId="1076"/>
          <ac:spMkLst>
            <pc:docMk/>
            <pc:sldMk cId="1291661661" sldId="258"/>
            <ac:spMk id="14" creationId="{F730D02E-658E-AD34-C516-0BFD27530E4A}"/>
          </ac:spMkLst>
        </pc:spChg>
        <pc:spChg chg="add mod">
          <ac:chgData name="Ayshath Lubna" userId="a894446ce5b76c85" providerId="LiveId" clId="{A21A0AAC-0E0B-4610-BFFB-FEF5C07F2AA8}" dt="2024-05-18T20:13:21.578" v="589" actId="571"/>
          <ac:spMkLst>
            <pc:docMk/>
            <pc:sldMk cId="1291661661" sldId="258"/>
            <ac:spMk id="16" creationId="{4893DEF7-468B-EA44-B3D3-A3E5A38DA88B}"/>
          </ac:spMkLst>
        </pc:spChg>
        <pc:spChg chg="add del mod">
          <ac:chgData name="Ayshath Lubna" userId="a894446ce5b76c85" providerId="LiveId" clId="{A21A0AAC-0E0B-4610-BFFB-FEF5C07F2AA8}" dt="2024-05-18T20:17:56.484" v="630" actId="478"/>
          <ac:spMkLst>
            <pc:docMk/>
            <pc:sldMk cId="1291661661" sldId="258"/>
            <ac:spMk id="18" creationId="{11F61237-9931-6CC6-B532-127A2EC6350C}"/>
          </ac:spMkLst>
        </pc:spChg>
        <pc:spChg chg="add mod">
          <ac:chgData name="Ayshath Lubna" userId="a894446ce5b76c85" providerId="LiveId" clId="{A21A0AAC-0E0B-4610-BFFB-FEF5C07F2AA8}" dt="2024-05-18T20:13:46.419" v="595" actId="21"/>
          <ac:spMkLst>
            <pc:docMk/>
            <pc:sldMk cId="1291661661" sldId="258"/>
            <ac:spMk id="19" creationId="{2522D42D-85F4-2036-C5BF-D98368D93A8C}"/>
          </ac:spMkLst>
        </pc:spChg>
        <pc:spChg chg="add mod ord">
          <ac:chgData name="Ayshath Lubna" userId="a894446ce5b76c85" providerId="LiveId" clId="{A21A0AAC-0E0B-4610-BFFB-FEF5C07F2AA8}" dt="2024-05-18T20:17:04.086" v="624" actId="164"/>
          <ac:spMkLst>
            <pc:docMk/>
            <pc:sldMk cId="1291661661" sldId="258"/>
            <ac:spMk id="20" creationId="{0E2F0C76-3E7B-0FA4-82F7-7873F2D3C559}"/>
          </ac:spMkLst>
        </pc:spChg>
        <pc:spChg chg="add mod">
          <ac:chgData name="Ayshath Lubna" userId="a894446ce5b76c85" providerId="LiveId" clId="{A21A0AAC-0E0B-4610-BFFB-FEF5C07F2AA8}" dt="2024-05-18T20:18:17.895" v="634"/>
          <ac:spMkLst>
            <pc:docMk/>
            <pc:sldMk cId="1291661661" sldId="258"/>
            <ac:spMk id="22" creationId="{4E3037A9-CF2C-689A-75BD-A3AF6B6752E9}"/>
          </ac:spMkLst>
        </pc:spChg>
        <pc:grpChg chg="add mod">
          <ac:chgData name="Ayshath Lubna" userId="a894446ce5b76c85" providerId="LiveId" clId="{A21A0AAC-0E0B-4610-BFFB-FEF5C07F2AA8}" dt="2024-05-18T20:17:11.487" v="625" actId="14100"/>
          <ac:grpSpMkLst>
            <pc:docMk/>
            <pc:sldMk cId="1291661661" sldId="258"/>
            <ac:grpSpMk id="21" creationId="{83A7297A-DE32-B2AF-FD6E-E480BAE95769}"/>
          </ac:grpSpMkLst>
        </pc:grpChg>
        <pc:picChg chg="del mod">
          <ac:chgData name="Ayshath Lubna" userId="a894446ce5b76c85" providerId="LiveId" clId="{A21A0AAC-0E0B-4610-BFFB-FEF5C07F2AA8}" dt="2024-05-18T20:12:23.409" v="581" actId="21"/>
          <ac:picMkLst>
            <pc:docMk/>
            <pc:sldMk cId="1291661661" sldId="258"/>
            <ac:picMk id="10" creationId="{908E08D0-84DD-BA3B-6809-8A19E1EC1159}"/>
          </ac:picMkLst>
        </pc:picChg>
        <pc:picChg chg="add mod">
          <ac:chgData name="Ayshath Lubna" userId="a894446ce5b76c85" providerId="LiveId" clId="{A21A0AAC-0E0B-4610-BFFB-FEF5C07F2AA8}" dt="2024-05-18T20:16:44.180" v="623" actId="14100"/>
          <ac:picMkLst>
            <pc:docMk/>
            <pc:sldMk cId="1291661661" sldId="258"/>
            <ac:picMk id="15" creationId="{908E08D0-84DD-BA3B-6809-8A19E1EC1159}"/>
          </ac:picMkLst>
        </pc:picChg>
        <pc:picChg chg="add mod">
          <ac:chgData name="Ayshath Lubna" userId="a894446ce5b76c85" providerId="LiveId" clId="{A21A0AAC-0E0B-4610-BFFB-FEF5C07F2AA8}" dt="2024-05-18T20:13:21.578" v="589" actId="571"/>
          <ac:picMkLst>
            <pc:docMk/>
            <pc:sldMk cId="1291661661" sldId="258"/>
            <ac:picMk id="17" creationId="{10C66811-0FDE-612F-06FE-26E0A58059E4}"/>
          </ac:picMkLst>
        </pc:picChg>
        <pc:picChg chg="mod ord">
          <ac:chgData name="Ayshath Lubna" userId="a894446ce5b76c85" providerId="LiveId" clId="{A21A0AAC-0E0B-4610-BFFB-FEF5C07F2AA8}" dt="2024-05-18T20:17:04.086" v="624" actId="164"/>
          <ac:picMkLst>
            <pc:docMk/>
            <pc:sldMk cId="1291661661" sldId="258"/>
            <ac:picMk id="29" creationId="{E56EA22B-A1C1-33E3-9FD2-9B122E7EA498}"/>
          </ac:picMkLst>
        </pc:picChg>
      </pc:sldChg>
      <pc:sldChg chg="del">
        <pc:chgData name="Ayshath Lubna" userId="a894446ce5b76c85" providerId="LiveId" clId="{A21A0AAC-0E0B-4610-BFFB-FEF5C07F2AA8}" dt="2024-05-18T20:56:39.609" v="1266" actId="47"/>
        <pc:sldMkLst>
          <pc:docMk/>
          <pc:sldMk cId="1032132140" sldId="259"/>
        </pc:sldMkLst>
      </pc:sldChg>
      <pc:sldChg chg="del">
        <pc:chgData name="Ayshath Lubna" userId="a894446ce5b76c85" providerId="LiveId" clId="{A21A0AAC-0E0B-4610-BFFB-FEF5C07F2AA8}" dt="2024-05-18T20:56:40.281" v="1267" actId="47"/>
        <pc:sldMkLst>
          <pc:docMk/>
          <pc:sldMk cId="663906476" sldId="260"/>
        </pc:sldMkLst>
      </pc:sldChg>
      <pc:sldChg chg="del">
        <pc:chgData name="Ayshath Lubna" userId="a894446ce5b76c85" providerId="LiveId" clId="{A21A0AAC-0E0B-4610-BFFB-FEF5C07F2AA8}" dt="2024-05-18T20:56:40.751" v="1268" actId="47"/>
        <pc:sldMkLst>
          <pc:docMk/>
          <pc:sldMk cId="3365523830" sldId="261"/>
        </pc:sldMkLst>
      </pc:sldChg>
      <pc:sldChg chg="del">
        <pc:chgData name="Ayshath Lubna" userId="a894446ce5b76c85" providerId="LiveId" clId="{A21A0AAC-0E0B-4610-BFFB-FEF5C07F2AA8}" dt="2024-05-18T20:56:41.023" v="1269" actId="47"/>
        <pc:sldMkLst>
          <pc:docMk/>
          <pc:sldMk cId="1050757208" sldId="262"/>
        </pc:sldMkLst>
      </pc:sldChg>
      <pc:sldChg chg="del">
        <pc:chgData name="Ayshath Lubna" userId="a894446ce5b76c85" providerId="LiveId" clId="{A21A0AAC-0E0B-4610-BFFB-FEF5C07F2AA8}" dt="2024-05-18T20:56:41.232" v="1270" actId="47"/>
        <pc:sldMkLst>
          <pc:docMk/>
          <pc:sldMk cId="3062542132" sldId="263"/>
        </pc:sldMkLst>
      </pc:sldChg>
      <pc:sldChg chg="del">
        <pc:chgData name="Ayshath Lubna" userId="a894446ce5b76c85" providerId="LiveId" clId="{A21A0AAC-0E0B-4610-BFFB-FEF5C07F2AA8}" dt="2024-05-18T20:56:41.417" v="1271" actId="47"/>
        <pc:sldMkLst>
          <pc:docMk/>
          <pc:sldMk cId="1356617302" sldId="264"/>
        </pc:sldMkLst>
      </pc:sldChg>
      <pc:sldChg chg="del">
        <pc:chgData name="Ayshath Lubna" userId="a894446ce5b76c85" providerId="LiveId" clId="{A21A0AAC-0E0B-4610-BFFB-FEF5C07F2AA8}" dt="2024-05-18T20:56:41.593" v="1272" actId="47"/>
        <pc:sldMkLst>
          <pc:docMk/>
          <pc:sldMk cId="1760393692" sldId="265"/>
        </pc:sldMkLst>
      </pc:sldChg>
      <pc:sldChg chg="modSp del mod">
        <pc:chgData name="Ayshath Lubna" userId="a894446ce5b76c85" providerId="LiveId" clId="{A21A0AAC-0E0B-4610-BFFB-FEF5C07F2AA8}" dt="2024-05-18T20:56:41.796" v="1273" actId="47"/>
        <pc:sldMkLst>
          <pc:docMk/>
          <pc:sldMk cId="586551290" sldId="266"/>
        </pc:sldMkLst>
        <pc:picChg chg="mod">
          <ac:chgData name="Ayshath Lubna" userId="a894446ce5b76c85" providerId="LiveId" clId="{A21A0AAC-0E0B-4610-BFFB-FEF5C07F2AA8}" dt="2024-05-18T19:41:20.129" v="0" actId="1076"/>
          <ac:picMkLst>
            <pc:docMk/>
            <pc:sldMk cId="586551290" sldId="266"/>
            <ac:picMk id="19" creationId="{F59FF69B-163D-C59A-D2B3-A39AF9A17F2D}"/>
          </ac:picMkLst>
        </pc:picChg>
      </pc:sldChg>
      <pc:sldChg chg="del">
        <pc:chgData name="Ayshath Lubna" userId="a894446ce5b76c85" providerId="LiveId" clId="{A21A0AAC-0E0B-4610-BFFB-FEF5C07F2AA8}" dt="2024-05-18T20:56:41.972" v="1274" actId="47"/>
        <pc:sldMkLst>
          <pc:docMk/>
          <pc:sldMk cId="3153482260" sldId="267"/>
        </pc:sldMkLst>
      </pc:sldChg>
      <pc:sldChg chg="del">
        <pc:chgData name="Ayshath Lubna" userId="a894446ce5b76c85" providerId="LiveId" clId="{A21A0AAC-0E0B-4610-BFFB-FEF5C07F2AA8}" dt="2024-05-18T20:56:42.385" v="1275" actId="47"/>
        <pc:sldMkLst>
          <pc:docMk/>
          <pc:sldMk cId="669932604" sldId="268"/>
        </pc:sldMkLst>
      </pc:sldChg>
      <pc:sldChg chg="addSp delSp modSp add del mod">
        <pc:chgData name="Ayshath Lubna" userId="a894446ce5b76c85" providerId="LiveId" clId="{A21A0AAC-0E0B-4610-BFFB-FEF5C07F2AA8}" dt="2024-05-19T20:29:19.841" v="5841" actId="1076"/>
        <pc:sldMkLst>
          <pc:docMk/>
          <pc:sldMk cId="145756498" sldId="269"/>
        </pc:sldMkLst>
        <pc:spChg chg="add mod">
          <ac:chgData name="Ayshath Lubna" userId="a894446ce5b76c85" providerId="LiveId" clId="{A21A0AAC-0E0B-4610-BFFB-FEF5C07F2AA8}" dt="2024-05-18T20:50:12.611" v="1205" actId="14100"/>
          <ac:spMkLst>
            <pc:docMk/>
            <pc:sldMk cId="145756498" sldId="269"/>
            <ac:spMk id="6" creationId="{209AAC58-624D-B050-58E3-60436FC03A4F}"/>
          </ac:spMkLst>
        </pc:spChg>
        <pc:spChg chg="del">
          <ac:chgData name="Ayshath Lubna" userId="a894446ce5b76c85" providerId="LiveId" clId="{A21A0AAC-0E0B-4610-BFFB-FEF5C07F2AA8}" dt="2024-05-18T20:28:04.040" v="646" actId="478"/>
          <ac:spMkLst>
            <pc:docMk/>
            <pc:sldMk cId="145756498" sldId="269"/>
            <ac:spMk id="13" creationId="{49E78E46-97D4-B88D-D399-90419526EA25}"/>
          </ac:spMkLst>
        </pc:spChg>
        <pc:spChg chg="mod">
          <ac:chgData name="Ayshath Lubna" userId="a894446ce5b76c85" providerId="LiveId" clId="{A21A0AAC-0E0B-4610-BFFB-FEF5C07F2AA8}" dt="2024-05-18T20:48:05.894" v="1169" actId="14100"/>
          <ac:spMkLst>
            <pc:docMk/>
            <pc:sldMk cId="145756498" sldId="269"/>
            <ac:spMk id="14" creationId="{F730D02E-658E-AD34-C516-0BFD27530E4A}"/>
          </ac:spMkLst>
        </pc:spChg>
        <pc:spChg chg="add mod ord">
          <ac:chgData name="Ayshath Lubna" userId="a894446ce5b76c85" providerId="LiveId" clId="{A21A0AAC-0E0B-4610-BFFB-FEF5C07F2AA8}" dt="2024-05-18T20:47:27.657" v="1167" actId="14100"/>
          <ac:spMkLst>
            <pc:docMk/>
            <pc:sldMk cId="145756498" sldId="269"/>
            <ac:spMk id="17" creationId="{81F627E2-E294-28C5-CD4A-DEF0C7315079}"/>
          </ac:spMkLst>
        </pc:spChg>
        <pc:spChg chg="del">
          <ac:chgData name="Ayshath Lubna" userId="a894446ce5b76c85" providerId="LiveId" clId="{A21A0AAC-0E0B-4610-BFFB-FEF5C07F2AA8}" dt="2024-05-18T20:26:13.684" v="636" actId="478"/>
          <ac:spMkLst>
            <pc:docMk/>
            <pc:sldMk cId="145756498" sldId="269"/>
            <ac:spMk id="22" creationId="{4E3037A9-CF2C-689A-75BD-A3AF6B6752E9}"/>
          </ac:spMkLst>
        </pc:spChg>
        <pc:spChg chg="add mod">
          <ac:chgData name="Ayshath Lubna" userId="a894446ce5b76c85" providerId="LiveId" clId="{A21A0AAC-0E0B-4610-BFFB-FEF5C07F2AA8}" dt="2024-05-18T20:51:00.594" v="1208" actId="403"/>
          <ac:spMkLst>
            <pc:docMk/>
            <pc:sldMk cId="145756498" sldId="269"/>
            <ac:spMk id="26" creationId="{F71FBD58-6B9B-0130-8121-4650BA0B94EF}"/>
          </ac:spMkLst>
        </pc:spChg>
        <pc:spChg chg="add mod">
          <ac:chgData name="Ayshath Lubna" userId="a894446ce5b76c85" providerId="LiveId" clId="{A21A0AAC-0E0B-4610-BFFB-FEF5C07F2AA8}" dt="2024-05-18T20:54:06.147" v="1255" actId="1076"/>
          <ac:spMkLst>
            <pc:docMk/>
            <pc:sldMk cId="145756498" sldId="269"/>
            <ac:spMk id="27" creationId="{53924989-FF99-91F0-CE98-FAB85E478707}"/>
          </ac:spMkLst>
        </pc:spChg>
        <pc:grpChg chg="del">
          <ac:chgData name="Ayshath Lubna" userId="a894446ce5b76c85" providerId="LiveId" clId="{A21A0AAC-0E0B-4610-BFFB-FEF5C07F2AA8}" dt="2024-05-18T20:26:16.979" v="637" actId="478"/>
          <ac:grpSpMkLst>
            <pc:docMk/>
            <pc:sldMk cId="145756498" sldId="269"/>
            <ac:grpSpMk id="21" creationId="{83A7297A-DE32-B2AF-FD6E-E480BAE95769}"/>
          </ac:grpSpMkLst>
        </pc:grpChg>
        <pc:picChg chg="add mod modCrop">
          <ac:chgData name="Ayshath Lubna" userId="a894446ce5b76c85" providerId="LiveId" clId="{A21A0AAC-0E0B-4610-BFFB-FEF5C07F2AA8}" dt="2024-05-18T21:30:45.015" v="1685"/>
          <ac:picMkLst>
            <pc:docMk/>
            <pc:sldMk cId="145756498" sldId="269"/>
            <ac:picMk id="3" creationId="{1413ADAD-AEA7-830E-12D9-2AD29B31F696}"/>
          </ac:picMkLst>
        </pc:picChg>
        <pc:picChg chg="add del mod">
          <ac:chgData name="Ayshath Lubna" userId="a894446ce5b76c85" providerId="LiveId" clId="{A21A0AAC-0E0B-4610-BFFB-FEF5C07F2AA8}" dt="2024-05-18T20:33:09.185" v="745" actId="478"/>
          <ac:picMkLst>
            <pc:docMk/>
            <pc:sldMk cId="145756498" sldId="269"/>
            <ac:picMk id="8" creationId="{3915108A-4290-E029-4CCF-AC8A9EEF36B7}"/>
          </ac:picMkLst>
        </pc:picChg>
        <pc:picChg chg="add del mod">
          <ac:chgData name="Ayshath Lubna" userId="a894446ce5b76c85" providerId="LiveId" clId="{A21A0AAC-0E0B-4610-BFFB-FEF5C07F2AA8}" dt="2024-05-18T20:44:34.560" v="1126" actId="478"/>
          <ac:picMkLst>
            <pc:docMk/>
            <pc:sldMk cId="145756498" sldId="269"/>
            <ac:picMk id="10" creationId="{7F071678-23CD-2871-F1B4-FCB010277220}"/>
          </ac:picMkLst>
        </pc:picChg>
        <pc:picChg chg="del">
          <ac:chgData name="Ayshath Lubna" userId="a894446ce5b76c85" providerId="LiveId" clId="{A21A0AAC-0E0B-4610-BFFB-FEF5C07F2AA8}" dt="2024-05-18T20:26:19.480" v="638" actId="478"/>
          <ac:picMkLst>
            <pc:docMk/>
            <pc:sldMk cId="145756498" sldId="269"/>
            <ac:picMk id="15" creationId="{908E08D0-84DD-BA3B-6809-8A19E1EC1159}"/>
          </ac:picMkLst>
        </pc:picChg>
        <pc:picChg chg="add mod">
          <ac:chgData name="Ayshath Lubna" userId="a894446ce5b76c85" providerId="LiveId" clId="{A21A0AAC-0E0B-4610-BFFB-FEF5C07F2AA8}" dt="2024-05-18T20:56:03.375" v="1265" actId="14100"/>
          <ac:picMkLst>
            <pc:docMk/>
            <pc:sldMk cId="145756498" sldId="269"/>
            <ac:picMk id="16" creationId="{D86F2A18-D2EF-7F23-0664-6448B665B96C}"/>
          </ac:picMkLst>
        </pc:picChg>
        <pc:picChg chg="add del mod">
          <ac:chgData name="Ayshath Lubna" userId="a894446ce5b76c85" providerId="LiveId" clId="{A21A0AAC-0E0B-4610-BFFB-FEF5C07F2AA8}" dt="2024-05-18T20:43:06.599" v="1118" actId="478"/>
          <ac:picMkLst>
            <pc:docMk/>
            <pc:sldMk cId="145756498" sldId="269"/>
            <ac:picMk id="23" creationId="{1B29F261-8C64-A5A5-E4FD-5C1DF5923945}"/>
          </ac:picMkLst>
        </pc:picChg>
        <pc:picChg chg="add mod ord">
          <ac:chgData name="Ayshath Lubna" userId="a894446ce5b76c85" providerId="LiveId" clId="{A21A0AAC-0E0B-4610-BFFB-FEF5C07F2AA8}" dt="2024-05-19T07:39:47.731" v="1919"/>
          <ac:picMkLst>
            <pc:docMk/>
            <pc:sldMk cId="145756498" sldId="269"/>
            <ac:picMk id="25" creationId="{D2993A4B-EE26-EB99-65C8-303B8CDC4396}"/>
          </ac:picMkLst>
        </pc:picChg>
        <pc:picChg chg="add mod">
          <ac:chgData name="Ayshath Lubna" userId="a894446ce5b76c85" providerId="LiveId" clId="{A21A0AAC-0E0B-4610-BFFB-FEF5C07F2AA8}" dt="2024-05-19T20:29:19.841" v="5841" actId="1076"/>
          <ac:picMkLst>
            <pc:docMk/>
            <pc:sldMk cId="145756498" sldId="269"/>
            <ac:picMk id="28" creationId="{800693F2-5983-AE11-B4C2-99BE80A51B25}"/>
          </ac:picMkLst>
        </pc:picChg>
      </pc:sldChg>
      <pc:sldChg chg="addSp delSp modSp add mod">
        <pc:chgData name="Ayshath Lubna" userId="a894446ce5b76c85" providerId="LiveId" clId="{A21A0AAC-0E0B-4610-BFFB-FEF5C07F2AA8}" dt="2024-05-19T20:29:41.525" v="5842"/>
        <pc:sldMkLst>
          <pc:docMk/>
          <pc:sldMk cId="990355839" sldId="270"/>
        </pc:sldMkLst>
        <pc:spChg chg="mod">
          <ac:chgData name="Ayshath Lubna" userId="a894446ce5b76c85" providerId="LiveId" clId="{A21A0AAC-0E0B-4610-BFFB-FEF5C07F2AA8}" dt="2024-05-18T21:11:00.565" v="1286" actId="20577"/>
          <ac:spMkLst>
            <pc:docMk/>
            <pc:sldMk cId="990355839" sldId="270"/>
            <ac:spMk id="5" creationId="{1325A565-9556-2F09-748D-3A3ED9EF2C92}"/>
          </ac:spMkLst>
        </pc:spChg>
        <pc:spChg chg="mod">
          <ac:chgData name="Ayshath Lubna" userId="a894446ce5b76c85" providerId="LiveId" clId="{A21A0AAC-0E0B-4610-BFFB-FEF5C07F2AA8}" dt="2024-05-18T21:14:20.086" v="1322" actId="20577"/>
          <ac:spMkLst>
            <pc:docMk/>
            <pc:sldMk cId="990355839" sldId="270"/>
            <ac:spMk id="12" creationId="{5602900C-3DD5-E492-DDD9-4B029E167776}"/>
          </ac:spMkLst>
        </pc:spChg>
        <pc:spChg chg="mod">
          <ac:chgData name="Ayshath Lubna" userId="a894446ce5b76c85" providerId="LiveId" clId="{A21A0AAC-0E0B-4610-BFFB-FEF5C07F2AA8}" dt="2024-05-18T21:14:29.555" v="1328" actId="20577"/>
          <ac:spMkLst>
            <pc:docMk/>
            <pc:sldMk cId="990355839" sldId="270"/>
            <ac:spMk id="17" creationId="{81F627E2-E294-28C5-CD4A-DEF0C7315079}"/>
          </ac:spMkLst>
        </pc:spChg>
        <pc:picChg chg="del">
          <ac:chgData name="Ayshath Lubna" userId="a894446ce5b76c85" providerId="LiveId" clId="{A21A0AAC-0E0B-4610-BFFB-FEF5C07F2AA8}" dt="2024-05-18T21:11:04.961" v="1287" actId="478"/>
          <ac:picMkLst>
            <pc:docMk/>
            <pc:sldMk cId="990355839" sldId="270"/>
            <ac:picMk id="3" creationId="{1413ADAD-AEA7-830E-12D9-2AD29B31F696}"/>
          </ac:picMkLst>
        </pc:picChg>
        <pc:picChg chg="add del mod">
          <ac:chgData name="Ayshath Lubna" userId="a894446ce5b76c85" providerId="LiveId" clId="{A21A0AAC-0E0B-4610-BFFB-FEF5C07F2AA8}" dt="2024-05-18T21:11:28.843" v="1292" actId="478"/>
          <ac:picMkLst>
            <pc:docMk/>
            <pc:sldMk cId="990355839" sldId="270"/>
            <ac:picMk id="7" creationId="{4F09CD99-3AF7-E738-09B1-E74EF59A4E17}"/>
          </ac:picMkLst>
        </pc:picChg>
        <pc:picChg chg="add mod">
          <ac:chgData name="Ayshath Lubna" userId="a894446ce5b76c85" providerId="LiveId" clId="{A21A0AAC-0E0B-4610-BFFB-FEF5C07F2AA8}" dt="2024-05-19T07:41:54.386" v="1933" actId="14100"/>
          <ac:picMkLst>
            <pc:docMk/>
            <pc:sldMk cId="990355839" sldId="270"/>
            <ac:picMk id="9" creationId="{4BD7B1F9-36F9-8EFC-4272-694B65918FB5}"/>
          </ac:picMkLst>
        </pc:picChg>
        <pc:picChg chg="add mod">
          <ac:chgData name="Ayshath Lubna" userId="a894446ce5b76c85" providerId="LiveId" clId="{A21A0AAC-0E0B-4610-BFFB-FEF5C07F2AA8}" dt="2024-05-19T07:41:05.621" v="1928" actId="14100"/>
          <ac:picMkLst>
            <pc:docMk/>
            <pc:sldMk cId="990355839" sldId="270"/>
            <ac:picMk id="11" creationId="{D306BD9F-F448-C7FF-B690-6A7D988E9B0F}"/>
          </ac:picMkLst>
        </pc:picChg>
        <pc:picChg chg="add mod">
          <ac:chgData name="Ayshath Lubna" userId="a894446ce5b76c85" providerId="LiveId" clId="{A21A0AAC-0E0B-4610-BFFB-FEF5C07F2AA8}" dt="2024-05-19T07:41:13.410" v="1930" actId="14100"/>
          <ac:picMkLst>
            <pc:docMk/>
            <pc:sldMk cId="990355839" sldId="270"/>
            <ac:picMk id="15" creationId="{25AD8D21-B973-EDAD-B2DD-F6786BD7D6D4}"/>
          </ac:picMkLst>
        </pc:picChg>
        <pc:picChg chg="del">
          <ac:chgData name="Ayshath Lubna" userId="a894446ce5b76c85" providerId="LiveId" clId="{A21A0AAC-0E0B-4610-BFFB-FEF5C07F2AA8}" dt="2024-05-18T21:12:35.375" v="1301" actId="478"/>
          <ac:picMkLst>
            <pc:docMk/>
            <pc:sldMk cId="990355839" sldId="270"/>
            <ac:picMk id="16" creationId="{D86F2A18-D2EF-7F23-0664-6448B665B96C}"/>
          </ac:picMkLst>
        </pc:picChg>
        <pc:picChg chg="add mod">
          <ac:chgData name="Ayshath Lubna" userId="a894446ce5b76c85" providerId="LiveId" clId="{A21A0AAC-0E0B-4610-BFFB-FEF5C07F2AA8}" dt="2024-05-19T20:29:41.525" v="5842"/>
          <ac:picMkLst>
            <pc:docMk/>
            <pc:sldMk cId="990355839" sldId="270"/>
            <ac:picMk id="18" creationId="{78258562-4D53-6B51-A184-31A7729DBEFC}"/>
          </ac:picMkLst>
        </pc:picChg>
        <pc:picChg chg="del">
          <ac:chgData name="Ayshath Lubna" userId="a894446ce5b76c85" providerId="LiveId" clId="{A21A0AAC-0E0B-4610-BFFB-FEF5C07F2AA8}" dt="2024-05-18T21:12:32.433" v="1300" actId="478"/>
          <ac:picMkLst>
            <pc:docMk/>
            <pc:sldMk cId="990355839" sldId="270"/>
            <ac:picMk id="25" creationId="{D2993A4B-EE26-EB99-65C8-303B8CDC4396}"/>
          </ac:picMkLst>
        </pc:picChg>
      </pc:sldChg>
      <pc:sldChg chg="addSp delSp modSp add mod">
        <pc:chgData name="Ayshath Lubna" userId="a894446ce5b76c85" providerId="LiveId" clId="{A21A0AAC-0E0B-4610-BFFB-FEF5C07F2AA8}" dt="2024-05-19T20:29:45.890" v="5843"/>
        <pc:sldMkLst>
          <pc:docMk/>
          <pc:sldMk cId="3210308099" sldId="271"/>
        </pc:sldMkLst>
        <pc:spChg chg="mod">
          <ac:chgData name="Ayshath Lubna" userId="a894446ce5b76c85" providerId="LiveId" clId="{A21A0AAC-0E0B-4610-BFFB-FEF5C07F2AA8}" dt="2024-05-18T21:12:55.617" v="1306" actId="20577"/>
          <ac:spMkLst>
            <pc:docMk/>
            <pc:sldMk cId="3210308099" sldId="271"/>
            <ac:spMk id="5" creationId="{1325A565-9556-2F09-748D-3A3ED9EF2C92}"/>
          </ac:spMkLst>
        </pc:spChg>
        <pc:spChg chg="mod">
          <ac:chgData name="Ayshath Lubna" userId="a894446ce5b76c85" providerId="LiveId" clId="{A21A0AAC-0E0B-4610-BFFB-FEF5C07F2AA8}" dt="2024-05-18T21:14:44.355" v="1337" actId="20577"/>
          <ac:spMkLst>
            <pc:docMk/>
            <pc:sldMk cId="3210308099" sldId="271"/>
            <ac:spMk id="12" creationId="{5602900C-3DD5-E492-DDD9-4B029E167776}"/>
          </ac:spMkLst>
        </pc:spChg>
        <pc:spChg chg="mod">
          <ac:chgData name="Ayshath Lubna" userId="a894446ce5b76c85" providerId="LiveId" clId="{A21A0AAC-0E0B-4610-BFFB-FEF5C07F2AA8}" dt="2024-05-19T07:40:35.444" v="1925" actId="20577"/>
          <ac:spMkLst>
            <pc:docMk/>
            <pc:sldMk cId="3210308099" sldId="271"/>
            <ac:spMk id="17" creationId="{81F627E2-E294-28C5-CD4A-DEF0C7315079}"/>
          </ac:spMkLst>
        </pc:spChg>
        <pc:picChg chg="del">
          <ac:chgData name="Ayshath Lubna" userId="a894446ce5b76c85" providerId="LiveId" clId="{A21A0AAC-0E0B-4610-BFFB-FEF5C07F2AA8}" dt="2024-05-18T21:12:58.072" v="1307" actId="478"/>
          <ac:picMkLst>
            <pc:docMk/>
            <pc:sldMk cId="3210308099" sldId="271"/>
            <ac:picMk id="3" creationId="{1413ADAD-AEA7-830E-12D9-2AD29B31F696}"/>
          </ac:picMkLst>
        </pc:picChg>
        <pc:picChg chg="add mod">
          <ac:chgData name="Ayshath Lubna" userId="a894446ce5b76c85" providerId="LiveId" clId="{A21A0AAC-0E0B-4610-BFFB-FEF5C07F2AA8}" dt="2024-05-19T07:32:40.152" v="1808"/>
          <ac:picMkLst>
            <pc:docMk/>
            <pc:sldMk cId="3210308099" sldId="271"/>
            <ac:picMk id="7" creationId="{CC3923AE-867F-6662-4D23-324750BDA5F2}"/>
          </ac:picMkLst>
        </pc:picChg>
        <pc:picChg chg="add mod modCrop">
          <ac:chgData name="Ayshath Lubna" userId="a894446ce5b76c85" providerId="LiveId" clId="{A21A0AAC-0E0B-4610-BFFB-FEF5C07F2AA8}" dt="2024-05-19T07:40:45.974" v="1927" actId="14100"/>
          <ac:picMkLst>
            <pc:docMk/>
            <pc:sldMk cId="3210308099" sldId="271"/>
            <ac:picMk id="9" creationId="{8DDF6E5E-CF5B-74DB-9E3B-53D4F14D4859}"/>
          </ac:picMkLst>
        </pc:picChg>
        <pc:picChg chg="add mod modCrop">
          <ac:chgData name="Ayshath Lubna" userId="a894446ce5b76c85" providerId="LiveId" clId="{A21A0AAC-0E0B-4610-BFFB-FEF5C07F2AA8}" dt="2024-05-19T07:40:27.218" v="1922" actId="14100"/>
          <ac:picMkLst>
            <pc:docMk/>
            <pc:sldMk cId="3210308099" sldId="271"/>
            <ac:picMk id="11" creationId="{F731AAD4-D611-461E-2A7B-34577499A18B}"/>
          </ac:picMkLst>
        </pc:picChg>
        <pc:picChg chg="add mod">
          <ac:chgData name="Ayshath Lubna" userId="a894446ce5b76c85" providerId="LiveId" clId="{A21A0AAC-0E0B-4610-BFFB-FEF5C07F2AA8}" dt="2024-05-19T20:29:45.890" v="5843"/>
          <ac:picMkLst>
            <pc:docMk/>
            <pc:sldMk cId="3210308099" sldId="271"/>
            <ac:picMk id="13" creationId="{2DA1E3CE-EF6F-552D-BBD6-CB9198E534EA}"/>
          </ac:picMkLst>
        </pc:picChg>
        <pc:picChg chg="del">
          <ac:chgData name="Ayshath Lubna" userId="a894446ce5b76c85" providerId="LiveId" clId="{A21A0AAC-0E0B-4610-BFFB-FEF5C07F2AA8}" dt="2024-05-18T21:13:27.805" v="1312" actId="478"/>
          <ac:picMkLst>
            <pc:docMk/>
            <pc:sldMk cId="3210308099" sldId="271"/>
            <ac:picMk id="16" creationId="{D86F2A18-D2EF-7F23-0664-6448B665B96C}"/>
          </ac:picMkLst>
        </pc:picChg>
        <pc:picChg chg="del">
          <ac:chgData name="Ayshath Lubna" userId="a894446ce5b76c85" providerId="LiveId" clId="{A21A0AAC-0E0B-4610-BFFB-FEF5C07F2AA8}" dt="2024-05-18T21:13:25.934" v="1311" actId="478"/>
          <ac:picMkLst>
            <pc:docMk/>
            <pc:sldMk cId="3210308099" sldId="271"/>
            <ac:picMk id="25" creationId="{D2993A4B-EE26-EB99-65C8-303B8CDC4396}"/>
          </ac:picMkLst>
        </pc:picChg>
      </pc:sldChg>
      <pc:sldChg chg="addSp delSp modSp add mod">
        <pc:chgData name="Ayshath Lubna" userId="a894446ce5b76c85" providerId="LiveId" clId="{A21A0AAC-0E0B-4610-BFFB-FEF5C07F2AA8}" dt="2024-05-19T20:29:51.388" v="5844"/>
        <pc:sldMkLst>
          <pc:docMk/>
          <pc:sldMk cId="2577225171" sldId="272"/>
        </pc:sldMkLst>
        <pc:spChg chg="mod">
          <ac:chgData name="Ayshath Lubna" userId="a894446ce5b76c85" providerId="LiveId" clId="{A21A0AAC-0E0B-4610-BFFB-FEF5C07F2AA8}" dt="2024-05-19T07:37:37.832" v="1851" actId="20577"/>
          <ac:spMkLst>
            <pc:docMk/>
            <pc:sldMk cId="2577225171" sldId="272"/>
            <ac:spMk id="5" creationId="{1325A565-9556-2F09-748D-3A3ED9EF2C92}"/>
          </ac:spMkLst>
        </pc:spChg>
        <pc:spChg chg="mod">
          <ac:chgData name="Ayshath Lubna" userId="a894446ce5b76c85" providerId="LiveId" clId="{A21A0AAC-0E0B-4610-BFFB-FEF5C07F2AA8}" dt="2024-05-18T21:16:39.403" v="1390" actId="20577"/>
          <ac:spMkLst>
            <pc:docMk/>
            <pc:sldMk cId="2577225171" sldId="272"/>
            <ac:spMk id="12" creationId="{5602900C-3DD5-E492-DDD9-4B029E167776}"/>
          </ac:spMkLst>
        </pc:spChg>
        <pc:spChg chg="mod">
          <ac:chgData name="Ayshath Lubna" userId="a894446ce5b76c85" providerId="LiveId" clId="{A21A0AAC-0E0B-4610-BFFB-FEF5C07F2AA8}" dt="2024-05-19T07:37:27.141" v="1850" actId="20577"/>
          <ac:spMkLst>
            <pc:docMk/>
            <pc:sldMk cId="2577225171" sldId="272"/>
            <ac:spMk id="17" creationId="{81F627E2-E294-28C5-CD4A-DEF0C7315079}"/>
          </ac:spMkLst>
        </pc:spChg>
        <pc:picChg chg="add mod">
          <ac:chgData name="Ayshath Lubna" userId="a894446ce5b76c85" providerId="LiveId" clId="{A21A0AAC-0E0B-4610-BFFB-FEF5C07F2AA8}" dt="2024-05-19T07:36:32.263" v="1836"/>
          <ac:picMkLst>
            <pc:docMk/>
            <pc:sldMk cId="2577225171" sldId="272"/>
            <ac:picMk id="3" creationId="{59D91328-7F1E-654A-28D2-05F932D3F973}"/>
          </ac:picMkLst>
        </pc:picChg>
        <pc:picChg chg="del">
          <ac:chgData name="Ayshath Lubna" userId="a894446ce5b76c85" providerId="LiveId" clId="{A21A0AAC-0E0B-4610-BFFB-FEF5C07F2AA8}" dt="2024-05-18T21:15:10.426" v="1367" actId="478"/>
          <ac:picMkLst>
            <pc:docMk/>
            <pc:sldMk cId="2577225171" sldId="272"/>
            <ac:picMk id="7" creationId="{CC3923AE-867F-6662-4D23-324750BDA5F2}"/>
          </ac:picMkLst>
        </pc:picChg>
        <pc:picChg chg="add mod">
          <ac:chgData name="Ayshath Lubna" userId="a894446ce5b76c85" providerId="LiveId" clId="{A21A0AAC-0E0B-4610-BFFB-FEF5C07F2AA8}" dt="2024-05-19T07:37:02.694" v="1843" actId="14100"/>
          <ac:picMkLst>
            <pc:docMk/>
            <pc:sldMk cId="2577225171" sldId="272"/>
            <ac:picMk id="9" creationId="{E9AE44C0-3017-03E2-F1EC-90254CBA29CC}"/>
          </ac:picMkLst>
        </pc:picChg>
        <pc:picChg chg="add mod">
          <ac:chgData name="Ayshath Lubna" userId="a894446ce5b76c85" providerId="LiveId" clId="{A21A0AAC-0E0B-4610-BFFB-FEF5C07F2AA8}" dt="2024-05-19T07:37:20.458" v="1847" actId="1076"/>
          <ac:picMkLst>
            <pc:docMk/>
            <pc:sldMk cId="2577225171" sldId="272"/>
            <ac:picMk id="11" creationId="{CE2F6381-D7A6-30D6-8DC2-ED579FD9057F}"/>
          </ac:picMkLst>
        </pc:picChg>
        <pc:picChg chg="add mod">
          <ac:chgData name="Ayshath Lubna" userId="a894446ce5b76c85" providerId="LiveId" clId="{A21A0AAC-0E0B-4610-BFFB-FEF5C07F2AA8}" dt="2024-05-19T20:29:51.388" v="5844"/>
          <ac:picMkLst>
            <pc:docMk/>
            <pc:sldMk cId="2577225171" sldId="272"/>
            <ac:picMk id="13" creationId="{7A173AC2-C9B6-5335-23F2-3285E93D2C6A}"/>
          </ac:picMkLst>
        </pc:picChg>
      </pc:sldChg>
      <pc:sldChg chg="addSp delSp modSp add mod">
        <pc:chgData name="Ayshath Lubna" userId="a894446ce5b76c85" providerId="LiveId" clId="{A21A0AAC-0E0B-4610-BFFB-FEF5C07F2AA8}" dt="2024-05-19T20:30:06.177" v="5845"/>
        <pc:sldMkLst>
          <pc:docMk/>
          <pc:sldMk cId="836588625" sldId="273"/>
        </pc:sldMkLst>
        <pc:spChg chg="mod">
          <ac:chgData name="Ayshath Lubna" userId="a894446ce5b76c85" providerId="LiveId" clId="{A21A0AAC-0E0B-4610-BFFB-FEF5C07F2AA8}" dt="2024-05-18T21:17:03.326" v="1406" actId="20577"/>
          <ac:spMkLst>
            <pc:docMk/>
            <pc:sldMk cId="836588625" sldId="273"/>
            <ac:spMk id="5" creationId="{1325A565-9556-2F09-748D-3A3ED9EF2C92}"/>
          </ac:spMkLst>
        </pc:spChg>
        <pc:spChg chg="mod">
          <ac:chgData name="Ayshath Lubna" userId="a894446ce5b76c85" providerId="LiveId" clId="{A21A0AAC-0E0B-4610-BFFB-FEF5C07F2AA8}" dt="2024-05-18T21:17:13.464" v="1414" actId="20577"/>
          <ac:spMkLst>
            <pc:docMk/>
            <pc:sldMk cId="836588625" sldId="273"/>
            <ac:spMk id="12" creationId="{5602900C-3DD5-E492-DDD9-4B029E167776}"/>
          </ac:spMkLst>
        </pc:spChg>
        <pc:spChg chg="mod">
          <ac:chgData name="Ayshath Lubna" userId="a894446ce5b76c85" providerId="LiveId" clId="{A21A0AAC-0E0B-4610-BFFB-FEF5C07F2AA8}" dt="2024-05-18T21:17:54.236" v="1433" actId="20577"/>
          <ac:spMkLst>
            <pc:docMk/>
            <pc:sldMk cId="836588625" sldId="273"/>
            <ac:spMk id="17" creationId="{81F627E2-E294-28C5-CD4A-DEF0C7315079}"/>
          </ac:spMkLst>
        </pc:spChg>
        <pc:picChg chg="add mod">
          <ac:chgData name="Ayshath Lubna" userId="a894446ce5b76c85" providerId="LiveId" clId="{A21A0AAC-0E0B-4610-BFFB-FEF5C07F2AA8}" dt="2024-05-19T07:41:44.020" v="1932" actId="1076"/>
          <ac:picMkLst>
            <pc:docMk/>
            <pc:sldMk cId="836588625" sldId="273"/>
            <ac:picMk id="3" creationId="{22B4FC4F-7D1D-5E4A-8DC6-1B6E8ACE91AC}"/>
          </ac:picMkLst>
        </pc:picChg>
        <pc:picChg chg="del">
          <ac:chgData name="Ayshath Lubna" userId="a894446ce5b76c85" providerId="LiveId" clId="{A21A0AAC-0E0B-4610-BFFB-FEF5C07F2AA8}" dt="2024-05-18T21:17:19.662" v="1415" actId="478"/>
          <ac:picMkLst>
            <pc:docMk/>
            <pc:sldMk cId="836588625" sldId="273"/>
            <ac:picMk id="7" creationId="{CC3923AE-867F-6662-4D23-324750BDA5F2}"/>
          </ac:picMkLst>
        </pc:picChg>
        <pc:picChg chg="add mod">
          <ac:chgData name="Ayshath Lubna" userId="a894446ce5b76c85" providerId="LiveId" clId="{A21A0AAC-0E0B-4610-BFFB-FEF5C07F2AA8}" dt="2024-05-19T20:30:06.177" v="5845"/>
          <ac:picMkLst>
            <pc:docMk/>
            <pc:sldMk cId="836588625" sldId="273"/>
            <ac:picMk id="8" creationId="{B7316C59-2404-D3B4-6D6E-EF8CC5A23A21}"/>
          </ac:picMkLst>
        </pc:picChg>
        <pc:picChg chg="add mod">
          <ac:chgData name="Ayshath Lubna" userId="a894446ce5b76c85" providerId="LiveId" clId="{A21A0AAC-0E0B-4610-BFFB-FEF5C07F2AA8}" dt="2024-05-19T07:42:43.967" v="1940" actId="1036"/>
          <ac:picMkLst>
            <pc:docMk/>
            <pc:sldMk cId="836588625" sldId="273"/>
            <ac:picMk id="15" creationId="{48878D07-B8F6-BD1A-EB82-ADEB2C90830A}"/>
          </ac:picMkLst>
        </pc:picChg>
        <pc:picChg chg="add mod">
          <ac:chgData name="Ayshath Lubna" userId="a894446ce5b76c85" providerId="LiveId" clId="{A21A0AAC-0E0B-4610-BFFB-FEF5C07F2AA8}" dt="2024-05-19T07:42:38.424" v="1939" actId="1076"/>
          <ac:picMkLst>
            <pc:docMk/>
            <pc:sldMk cId="836588625" sldId="273"/>
            <ac:picMk id="18" creationId="{30F46620-262E-282E-522F-E753A74DA2C5}"/>
          </ac:picMkLst>
        </pc:picChg>
      </pc:sldChg>
      <pc:sldChg chg="addSp modSp add mod">
        <pc:chgData name="Ayshath Lubna" userId="a894446ce5b76c85" providerId="LiveId" clId="{A21A0AAC-0E0B-4610-BFFB-FEF5C07F2AA8}" dt="2024-05-19T20:30:10.513" v="5846"/>
        <pc:sldMkLst>
          <pc:docMk/>
          <pc:sldMk cId="1363835896" sldId="274"/>
        </pc:sldMkLst>
        <pc:spChg chg="mod">
          <ac:chgData name="Ayshath Lubna" userId="a894446ce5b76c85" providerId="LiveId" clId="{A21A0AAC-0E0B-4610-BFFB-FEF5C07F2AA8}" dt="2024-05-18T21:20:12.511" v="1450" actId="20577"/>
          <ac:spMkLst>
            <pc:docMk/>
            <pc:sldMk cId="1363835896" sldId="274"/>
            <ac:spMk id="5" creationId="{1325A565-9556-2F09-748D-3A3ED9EF2C92}"/>
          </ac:spMkLst>
        </pc:spChg>
        <pc:spChg chg="mod">
          <ac:chgData name="Ayshath Lubna" userId="a894446ce5b76c85" providerId="LiveId" clId="{A21A0AAC-0E0B-4610-BFFB-FEF5C07F2AA8}" dt="2024-05-18T21:20:25.815" v="1455" actId="20577"/>
          <ac:spMkLst>
            <pc:docMk/>
            <pc:sldMk cId="1363835896" sldId="274"/>
            <ac:spMk id="12" creationId="{5602900C-3DD5-E492-DDD9-4B029E167776}"/>
          </ac:spMkLst>
        </pc:spChg>
        <pc:spChg chg="mod">
          <ac:chgData name="Ayshath Lubna" userId="a894446ce5b76c85" providerId="LiveId" clId="{A21A0AAC-0E0B-4610-BFFB-FEF5C07F2AA8}" dt="2024-05-18T21:20:31.885" v="1463" actId="20577"/>
          <ac:spMkLst>
            <pc:docMk/>
            <pc:sldMk cId="1363835896" sldId="274"/>
            <ac:spMk id="17" creationId="{81F627E2-E294-28C5-CD4A-DEF0C7315079}"/>
          </ac:spMkLst>
        </pc:spChg>
        <pc:picChg chg="add mod">
          <ac:chgData name="Ayshath Lubna" userId="a894446ce5b76c85" providerId="LiveId" clId="{A21A0AAC-0E0B-4610-BFFB-FEF5C07F2AA8}" dt="2024-05-19T07:43:58.152" v="1955" actId="1076"/>
          <ac:picMkLst>
            <pc:docMk/>
            <pc:sldMk cId="1363835896" sldId="274"/>
            <ac:picMk id="3" creationId="{D9A27108-6712-DF2E-A0BB-4B7F7F527B3D}"/>
          </ac:picMkLst>
        </pc:picChg>
        <pc:picChg chg="add mod">
          <ac:chgData name="Ayshath Lubna" userId="a894446ce5b76c85" providerId="LiveId" clId="{A21A0AAC-0E0B-4610-BFFB-FEF5C07F2AA8}" dt="2024-05-19T07:44:31.357" v="1963" actId="1076"/>
          <ac:picMkLst>
            <pc:docMk/>
            <pc:sldMk cId="1363835896" sldId="274"/>
            <ac:picMk id="8" creationId="{0A992FFB-B670-001C-C760-56114CB27D61}"/>
          </ac:picMkLst>
        </pc:picChg>
        <pc:picChg chg="add mod">
          <ac:chgData name="Ayshath Lubna" userId="a894446ce5b76c85" providerId="LiveId" clId="{A21A0AAC-0E0B-4610-BFFB-FEF5C07F2AA8}" dt="2024-05-19T07:44:23.488" v="1962" actId="1076"/>
          <ac:picMkLst>
            <pc:docMk/>
            <pc:sldMk cId="1363835896" sldId="274"/>
            <ac:picMk id="10" creationId="{1F189FEB-693D-9501-868B-7FAAB7BB1442}"/>
          </ac:picMkLst>
        </pc:picChg>
        <pc:picChg chg="add mod">
          <ac:chgData name="Ayshath Lubna" userId="a894446ce5b76c85" providerId="LiveId" clId="{A21A0AAC-0E0B-4610-BFFB-FEF5C07F2AA8}" dt="2024-05-19T20:30:10.513" v="5846"/>
          <ac:picMkLst>
            <pc:docMk/>
            <pc:sldMk cId="1363835896" sldId="274"/>
            <ac:picMk id="11" creationId="{328CF9F5-D2AE-96DA-50FA-04850BE131EC}"/>
          </ac:picMkLst>
        </pc:picChg>
      </pc:sldChg>
      <pc:sldChg chg="add del">
        <pc:chgData name="Ayshath Lubna" userId="a894446ce5b76c85" providerId="LiveId" clId="{A21A0AAC-0E0B-4610-BFFB-FEF5C07F2AA8}" dt="2024-05-18T21:17:34.529" v="1423" actId="47"/>
        <pc:sldMkLst>
          <pc:docMk/>
          <pc:sldMk cId="3237045969" sldId="274"/>
        </pc:sldMkLst>
      </pc:sldChg>
      <pc:sldChg chg="addSp delSp modSp add del mod">
        <pc:chgData name="Ayshath Lubna" userId="a894446ce5b76c85" providerId="LiveId" clId="{A21A0AAC-0E0B-4610-BFFB-FEF5C07F2AA8}" dt="2024-05-19T07:28:41.569" v="1767" actId="47"/>
        <pc:sldMkLst>
          <pc:docMk/>
          <pc:sldMk cId="384800896" sldId="275"/>
        </pc:sldMkLst>
        <pc:spChg chg="mod">
          <ac:chgData name="Ayshath Lubna" userId="a894446ce5b76c85" providerId="LiveId" clId="{A21A0AAC-0E0B-4610-BFFB-FEF5C07F2AA8}" dt="2024-05-18T21:22:42.355" v="1491" actId="20577"/>
          <ac:spMkLst>
            <pc:docMk/>
            <pc:sldMk cId="384800896" sldId="275"/>
            <ac:spMk id="5" creationId="{1325A565-9556-2F09-748D-3A3ED9EF2C92}"/>
          </ac:spMkLst>
        </pc:spChg>
        <pc:spChg chg="mod">
          <ac:chgData name="Ayshath Lubna" userId="a894446ce5b76c85" providerId="LiveId" clId="{A21A0AAC-0E0B-4610-BFFB-FEF5C07F2AA8}" dt="2024-05-18T21:22:53.007" v="1496" actId="20577"/>
          <ac:spMkLst>
            <pc:docMk/>
            <pc:sldMk cId="384800896" sldId="275"/>
            <ac:spMk id="12" creationId="{5602900C-3DD5-E492-DDD9-4B029E167776}"/>
          </ac:spMkLst>
        </pc:spChg>
        <pc:spChg chg="mod">
          <ac:chgData name="Ayshath Lubna" userId="a894446ce5b76c85" providerId="LiveId" clId="{A21A0AAC-0E0B-4610-BFFB-FEF5C07F2AA8}" dt="2024-05-18T21:23:52.356" v="1509" actId="20577"/>
          <ac:spMkLst>
            <pc:docMk/>
            <pc:sldMk cId="384800896" sldId="275"/>
            <ac:spMk id="17" creationId="{81F627E2-E294-28C5-CD4A-DEF0C7315079}"/>
          </ac:spMkLst>
        </pc:spChg>
        <pc:picChg chg="add mod">
          <ac:chgData name="Ayshath Lubna" userId="a894446ce5b76c85" providerId="LiveId" clId="{A21A0AAC-0E0B-4610-BFFB-FEF5C07F2AA8}" dt="2024-05-18T21:23:43.434" v="1500" actId="1076"/>
          <ac:picMkLst>
            <pc:docMk/>
            <pc:sldMk cId="384800896" sldId="275"/>
            <ac:picMk id="3" creationId="{59CE8A31-8553-25A7-CA62-7E79A5454C36}"/>
          </ac:picMkLst>
        </pc:picChg>
        <pc:picChg chg="add del mod">
          <ac:chgData name="Ayshath Lubna" userId="a894446ce5b76c85" providerId="LiveId" clId="{A21A0AAC-0E0B-4610-BFFB-FEF5C07F2AA8}" dt="2024-05-19T07:28:05.097" v="1759" actId="21"/>
          <ac:picMkLst>
            <pc:docMk/>
            <pc:sldMk cId="384800896" sldId="275"/>
            <ac:picMk id="8" creationId="{57BC8BF8-7A98-4844-881B-6BCE2E9DED77}"/>
          </ac:picMkLst>
        </pc:picChg>
        <pc:picChg chg="add del mod">
          <ac:chgData name="Ayshath Lubna" userId="a894446ce5b76c85" providerId="LiveId" clId="{A21A0AAC-0E0B-4610-BFFB-FEF5C07F2AA8}" dt="2024-05-18T21:44:57.573" v="1699" actId="21"/>
          <ac:picMkLst>
            <pc:docMk/>
            <pc:sldMk cId="384800896" sldId="275"/>
            <ac:picMk id="10" creationId="{AD6C57E0-9EBD-47A4-3DD1-CC44E3C9480F}"/>
          </ac:picMkLst>
        </pc:picChg>
        <pc:picChg chg="add del mod">
          <ac:chgData name="Ayshath Lubna" userId="a894446ce5b76c85" providerId="LiveId" clId="{A21A0AAC-0E0B-4610-BFFB-FEF5C07F2AA8}" dt="2024-05-19T07:28:23.713" v="1763" actId="21"/>
          <ac:picMkLst>
            <pc:docMk/>
            <pc:sldMk cId="384800896" sldId="275"/>
            <ac:picMk id="11" creationId="{AD6C57E0-9EBD-47A4-3DD1-CC44E3C9480F}"/>
          </ac:picMkLst>
        </pc:picChg>
      </pc:sldChg>
      <pc:sldChg chg="addSp modSp add mod">
        <pc:chgData name="Ayshath Lubna" userId="a894446ce5b76c85" providerId="LiveId" clId="{A21A0AAC-0E0B-4610-BFFB-FEF5C07F2AA8}" dt="2024-05-19T20:30:42.910" v="5853" actId="20577"/>
        <pc:sldMkLst>
          <pc:docMk/>
          <pc:sldMk cId="2788956554" sldId="276"/>
        </pc:sldMkLst>
        <pc:spChg chg="mod">
          <ac:chgData name="Ayshath Lubna" userId="a894446ce5b76c85" providerId="LiveId" clId="{A21A0AAC-0E0B-4610-BFFB-FEF5C07F2AA8}" dt="2024-05-19T20:30:42.910" v="5853" actId="20577"/>
          <ac:spMkLst>
            <pc:docMk/>
            <pc:sldMk cId="2788956554" sldId="276"/>
            <ac:spMk id="5" creationId="{1325A565-9556-2F09-748D-3A3ED9EF2C92}"/>
          </ac:spMkLst>
        </pc:spChg>
        <pc:spChg chg="mod">
          <ac:chgData name="Ayshath Lubna" userId="a894446ce5b76c85" providerId="LiveId" clId="{A21A0AAC-0E0B-4610-BFFB-FEF5C07F2AA8}" dt="2024-05-18T21:24:25.608" v="1548" actId="20577"/>
          <ac:spMkLst>
            <pc:docMk/>
            <pc:sldMk cId="2788956554" sldId="276"/>
            <ac:spMk id="12" creationId="{5602900C-3DD5-E492-DDD9-4B029E167776}"/>
          </ac:spMkLst>
        </pc:spChg>
        <pc:spChg chg="mod">
          <ac:chgData name="Ayshath Lubna" userId="a894446ce5b76c85" providerId="LiveId" clId="{A21A0AAC-0E0B-4610-BFFB-FEF5C07F2AA8}" dt="2024-05-18T21:24:15.620" v="1543" actId="20577"/>
          <ac:spMkLst>
            <pc:docMk/>
            <pc:sldMk cId="2788956554" sldId="276"/>
            <ac:spMk id="17" creationId="{81F627E2-E294-28C5-CD4A-DEF0C7315079}"/>
          </ac:spMkLst>
        </pc:spChg>
        <pc:picChg chg="add mod">
          <ac:chgData name="Ayshath Lubna" userId="a894446ce5b76c85" providerId="LiveId" clId="{A21A0AAC-0E0B-4610-BFFB-FEF5C07F2AA8}" dt="2024-05-19T07:47:19.263" v="1990" actId="1076"/>
          <ac:picMkLst>
            <pc:docMk/>
            <pc:sldMk cId="2788956554" sldId="276"/>
            <ac:picMk id="3" creationId="{F13F4811-8A78-C7FF-063C-639CF9D3AF46}"/>
          </ac:picMkLst>
        </pc:picChg>
        <pc:picChg chg="add mod">
          <ac:chgData name="Ayshath Lubna" userId="a894446ce5b76c85" providerId="LiveId" clId="{A21A0AAC-0E0B-4610-BFFB-FEF5C07F2AA8}" dt="2024-05-19T07:47:42.629" v="1993" actId="14100"/>
          <ac:picMkLst>
            <pc:docMk/>
            <pc:sldMk cId="2788956554" sldId="276"/>
            <ac:picMk id="8" creationId="{F41ACB8B-D610-37DD-C6CD-2D07A0A573BB}"/>
          </ac:picMkLst>
        </pc:picChg>
        <pc:picChg chg="add mod">
          <ac:chgData name="Ayshath Lubna" userId="a894446ce5b76c85" providerId="LiveId" clId="{A21A0AAC-0E0B-4610-BFFB-FEF5C07F2AA8}" dt="2024-05-19T07:48:07.991" v="1998" actId="1076"/>
          <ac:picMkLst>
            <pc:docMk/>
            <pc:sldMk cId="2788956554" sldId="276"/>
            <ac:picMk id="10" creationId="{1F703D46-2B16-937A-D75F-34AF1C508FC6}"/>
          </ac:picMkLst>
        </pc:picChg>
        <pc:picChg chg="add mod">
          <ac:chgData name="Ayshath Lubna" userId="a894446ce5b76c85" providerId="LiveId" clId="{A21A0AAC-0E0B-4610-BFFB-FEF5C07F2AA8}" dt="2024-05-19T20:30:20.985" v="5848"/>
          <ac:picMkLst>
            <pc:docMk/>
            <pc:sldMk cId="2788956554" sldId="276"/>
            <ac:picMk id="11" creationId="{6E2A20B1-AADA-49BA-A4D5-E9D529FA2FAE}"/>
          </ac:picMkLst>
        </pc:picChg>
      </pc:sldChg>
      <pc:sldChg chg="addSp delSp modSp add mod">
        <pc:chgData name="Ayshath Lubna" userId="a894446ce5b76c85" providerId="LiveId" clId="{A21A0AAC-0E0B-4610-BFFB-FEF5C07F2AA8}" dt="2024-05-19T20:30:51.323" v="5854"/>
        <pc:sldMkLst>
          <pc:docMk/>
          <pc:sldMk cId="2900096832" sldId="277"/>
        </pc:sldMkLst>
        <pc:spChg chg="mod">
          <ac:chgData name="Ayshath Lubna" userId="a894446ce5b76c85" providerId="LiveId" clId="{A21A0AAC-0E0B-4610-BFFB-FEF5C07F2AA8}" dt="2024-05-18T21:26:20.540" v="1568" actId="20577"/>
          <ac:spMkLst>
            <pc:docMk/>
            <pc:sldMk cId="2900096832" sldId="277"/>
            <ac:spMk id="5" creationId="{1325A565-9556-2F09-748D-3A3ED9EF2C92}"/>
          </ac:spMkLst>
        </pc:spChg>
        <pc:spChg chg="mod">
          <ac:chgData name="Ayshath Lubna" userId="a894446ce5b76c85" providerId="LiveId" clId="{A21A0AAC-0E0B-4610-BFFB-FEF5C07F2AA8}" dt="2024-05-19T07:55:22.269" v="2006" actId="14100"/>
          <ac:spMkLst>
            <pc:docMk/>
            <pc:sldMk cId="2900096832" sldId="277"/>
            <ac:spMk id="6" creationId="{209AAC58-624D-B050-58E3-60436FC03A4F}"/>
          </ac:spMkLst>
        </pc:spChg>
        <pc:spChg chg="mod">
          <ac:chgData name="Ayshath Lubna" userId="a894446ce5b76c85" providerId="LiveId" clId="{A21A0AAC-0E0B-4610-BFFB-FEF5C07F2AA8}" dt="2024-05-18T21:26:27.413" v="1572" actId="20577"/>
          <ac:spMkLst>
            <pc:docMk/>
            <pc:sldMk cId="2900096832" sldId="277"/>
            <ac:spMk id="12" creationId="{5602900C-3DD5-E492-DDD9-4B029E167776}"/>
          </ac:spMkLst>
        </pc:spChg>
        <pc:spChg chg="mod">
          <ac:chgData name="Ayshath Lubna" userId="a894446ce5b76c85" providerId="LiveId" clId="{A21A0AAC-0E0B-4610-BFFB-FEF5C07F2AA8}" dt="2024-05-19T07:56:10.303" v="2013" actId="14100"/>
          <ac:spMkLst>
            <pc:docMk/>
            <pc:sldMk cId="2900096832" sldId="277"/>
            <ac:spMk id="14" creationId="{F730D02E-658E-AD34-C516-0BFD27530E4A}"/>
          </ac:spMkLst>
        </pc:spChg>
        <pc:spChg chg="mod">
          <ac:chgData name="Ayshath Lubna" userId="a894446ce5b76c85" providerId="LiveId" clId="{A21A0AAC-0E0B-4610-BFFB-FEF5C07F2AA8}" dt="2024-05-18T21:26:33.607" v="1580" actId="20577"/>
          <ac:spMkLst>
            <pc:docMk/>
            <pc:sldMk cId="2900096832" sldId="277"/>
            <ac:spMk id="17" creationId="{81F627E2-E294-28C5-CD4A-DEF0C7315079}"/>
          </ac:spMkLst>
        </pc:spChg>
        <pc:spChg chg="mod">
          <ac:chgData name="Ayshath Lubna" userId="a894446ce5b76c85" providerId="LiveId" clId="{A21A0AAC-0E0B-4610-BFFB-FEF5C07F2AA8}" dt="2024-05-19T07:56:29.103" v="2015" actId="1076"/>
          <ac:spMkLst>
            <pc:docMk/>
            <pc:sldMk cId="2900096832" sldId="277"/>
            <ac:spMk id="26" creationId="{F71FBD58-6B9B-0130-8121-4650BA0B94EF}"/>
          </ac:spMkLst>
        </pc:spChg>
        <pc:spChg chg="mod">
          <ac:chgData name="Ayshath Lubna" userId="a894446ce5b76c85" providerId="LiveId" clId="{A21A0AAC-0E0B-4610-BFFB-FEF5C07F2AA8}" dt="2024-05-19T07:55:45.144" v="2009" actId="1076"/>
          <ac:spMkLst>
            <pc:docMk/>
            <pc:sldMk cId="2900096832" sldId="277"/>
            <ac:spMk id="27" creationId="{53924989-FF99-91F0-CE98-FAB85E478707}"/>
          </ac:spMkLst>
        </pc:spChg>
        <pc:picChg chg="del">
          <ac:chgData name="Ayshath Lubna" userId="a894446ce5b76c85" providerId="LiveId" clId="{A21A0AAC-0E0B-4610-BFFB-FEF5C07F2AA8}" dt="2024-05-18T21:25:54.375" v="1555" actId="478"/>
          <ac:picMkLst>
            <pc:docMk/>
            <pc:sldMk cId="2900096832" sldId="277"/>
            <ac:picMk id="3" creationId="{F13F4811-8A78-C7FF-063C-639CF9D3AF46}"/>
          </ac:picMkLst>
        </pc:picChg>
        <pc:picChg chg="add mod">
          <ac:chgData name="Ayshath Lubna" userId="a894446ce5b76c85" providerId="LiveId" clId="{A21A0AAC-0E0B-4610-BFFB-FEF5C07F2AA8}" dt="2024-05-19T07:56:19.432" v="2014" actId="1076"/>
          <ac:picMkLst>
            <pc:docMk/>
            <pc:sldMk cId="2900096832" sldId="277"/>
            <ac:picMk id="7" creationId="{AEE20640-19F8-7E12-685F-DF02B802BF99}"/>
          </ac:picMkLst>
        </pc:picChg>
        <pc:picChg chg="add mod">
          <ac:chgData name="Ayshath Lubna" userId="a894446ce5b76c85" providerId="LiveId" clId="{A21A0AAC-0E0B-4610-BFFB-FEF5C07F2AA8}" dt="2024-05-19T07:55:32.233" v="2008" actId="1076"/>
          <ac:picMkLst>
            <pc:docMk/>
            <pc:sldMk cId="2900096832" sldId="277"/>
            <ac:picMk id="9" creationId="{D56A27A0-AAD3-DDB4-8795-04600726FFE5}"/>
          </ac:picMkLst>
        </pc:picChg>
        <pc:picChg chg="add mod">
          <ac:chgData name="Ayshath Lubna" userId="a894446ce5b76c85" providerId="LiveId" clId="{A21A0AAC-0E0B-4610-BFFB-FEF5C07F2AA8}" dt="2024-05-19T07:59:43.629" v="2020" actId="1076"/>
          <ac:picMkLst>
            <pc:docMk/>
            <pc:sldMk cId="2900096832" sldId="277"/>
            <ac:picMk id="11" creationId="{6EC007E7-8E8A-395B-08AB-50C5C43B3653}"/>
          </ac:picMkLst>
        </pc:picChg>
        <pc:picChg chg="add del mod">
          <ac:chgData name="Ayshath Lubna" userId="a894446ce5b76c85" providerId="LiveId" clId="{A21A0AAC-0E0B-4610-BFFB-FEF5C07F2AA8}" dt="2024-05-18T21:54:41.214" v="1713" actId="21"/>
          <ac:picMkLst>
            <pc:docMk/>
            <pc:sldMk cId="2900096832" sldId="277"/>
            <ac:picMk id="15" creationId="{48878D07-B8F6-BD1A-EB82-ADEB2C90830A}"/>
          </ac:picMkLst>
        </pc:picChg>
        <pc:picChg chg="add del mod">
          <ac:chgData name="Ayshath Lubna" userId="a894446ce5b76c85" providerId="LiveId" clId="{A21A0AAC-0E0B-4610-BFFB-FEF5C07F2AA8}" dt="2024-05-18T21:54:41.214" v="1713" actId="21"/>
          <ac:picMkLst>
            <pc:docMk/>
            <pc:sldMk cId="2900096832" sldId="277"/>
            <ac:picMk id="18" creationId="{30F46620-262E-282E-522F-E753A74DA2C5}"/>
          </ac:picMkLst>
        </pc:picChg>
        <pc:picChg chg="add mod">
          <ac:chgData name="Ayshath Lubna" userId="a894446ce5b76c85" providerId="LiveId" clId="{A21A0AAC-0E0B-4610-BFFB-FEF5C07F2AA8}" dt="2024-05-19T20:30:51.323" v="5854"/>
          <ac:picMkLst>
            <pc:docMk/>
            <pc:sldMk cId="2900096832" sldId="277"/>
            <ac:picMk id="20" creationId="{4056C093-B31E-1790-870C-708BAD058C15}"/>
          </ac:picMkLst>
        </pc:picChg>
      </pc:sldChg>
      <pc:sldChg chg="addSp modSp add mod">
        <pc:chgData name="Ayshath Lubna" userId="a894446ce5b76c85" providerId="LiveId" clId="{A21A0AAC-0E0B-4610-BFFB-FEF5C07F2AA8}" dt="2024-05-19T20:31:12.333" v="5859" actId="20577"/>
        <pc:sldMkLst>
          <pc:docMk/>
          <pc:sldMk cId="850642262" sldId="278"/>
        </pc:sldMkLst>
        <pc:spChg chg="mod">
          <ac:chgData name="Ayshath Lubna" userId="a894446ce5b76c85" providerId="LiveId" clId="{A21A0AAC-0E0B-4610-BFFB-FEF5C07F2AA8}" dt="2024-05-19T20:31:12.333" v="5859" actId="20577"/>
          <ac:spMkLst>
            <pc:docMk/>
            <pc:sldMk cId="850642262" sldId="278"/>
            <ac:spMk id="5" creationId="{1325A565-9556-2F09-748D-3A3ED9EF2C92}"/>
          </ac:spMkLst>
        </pc:spChg>
        <pc:spChg chg="mod">
          <ac:chgData name="Ayshath Lubna" userId="a894446ce5b76c85" providerId="LiveId" clId="{A21A0AAC-0E0B-4610-BFFB-FEF5C07F2AA8}" dt="2024-05-19T08:00:28.926" v="2028" actId="14100"/>
          <ac:spMkLst>
            <pc:docMk/>
            <pc:sldMk cId="850642262" sldId="278"/>
            <ac:spMk id="6" creationId="{209AAC58-624D-B050-58E3-60436FC03A4F}"/>
          </ac:spMkLst>
        </pc:spChg>
        <pc:spChg chg="mod">
          <ac:chgData name="Ayshath Lubna" userId="a894446ce5b76c85" providerId="LiveId" clId="{A21A0AAC-0E0B-4610-BFFB-FEF5C07F2AA8}" dt="2024-05-18T21:27:45.787" v="1606" actId="20577"/>
          <ac:spMkLst>
            <pc:docMk/>
            <pc:sldMk cId="850642262" sldId="278"/>
            <ac:spMk id="12" creationId="{5602900C-3DD5-E492-DDD9-4B029E167776}"/>
          </ac:spMkLst>
        </pc:spChg>
        <pc:spChg chg="mod">
          <ac:chgData name="Ayshath Lubna" userId="a894446ce5b76c85" providerId="LiveId" clId="{A21A0AAC-0E0B-4610-BFFB-FEF5C07F2AA8}" dt="2024-05-19T08:00:50.465" v="2032" actId="1076"/>
          <ac:spMkLst>
            <pc:docMk/>
            <pc:sldMk cId="850642262" sldId="278"/>
            <ac:spMk id="14" creationId="{F730D02E-658E-AD34-C516-0BFD27530E4A}"/>
          </ac:spMkLst>
        </pc:spChg>
        <pc:spChg chg="mod">
          <ac:chgData name="Ayshath Lubna" userId="a894446ce5b76c85" providerId="LiveId" clId="{A21A0AAC-0E0B-4610-BFFB-FEF5C07F2AA8}" dt="2024-05-18T21:27:55.510" v="1621" actId="20577"/>
          <ac:spMkLst>
            <pc:docMk/>
            <pc:sldMk cId="850642262" sldId="278"/>
            <ac:spMk id="17" creationId="{81F627E2-E294-28C5-CD4A-DEF0C7315079}"/>
          </ac:spMkLst>
        </pc:spChg>
        <pc:spChg chg="mod">
          <ac:chgData name="Ayshath Lubna" userId="a894446ce5b76c85" providerId="LiveId" clId="{A21A0AAC-0E0B-4610-BFFB-FEF5C07F2AA8}" dt="2024-05-19T08:00:55.624" v="2033" actId="1076"/>
          <ac:spMkLst>
            <pc:docMk/>
            <pc:sldMk cId="850642262" sldId="278"/>
            <ac:spMk id="26" creationId="{F71FBD58-6B9B-0130-8121-4650BA0B94EF}"/>
          </ac:spMkLst>
        </pc:spChg>
        <pc:spChg chg="mod">
          <ac:chgData name="Ayshath Lubna" userId="a894446ce5b76c85" providerId="LiveId" clId="{A21A0AAC-0E0B-4610-BFFB-FEF5C07F2AA8}" dt="2024-05-19T08:01:15.211" v="2036" actId="1076"/>
          <ac:spMkLst>
            <pc:docMk/>
            <pc:sldMk cId="850642262" sldId="278"/>
            <ac:spMk id="27" creationId="{53924989-FF99-91F0-CE98-FAB85E478707}"/>
          </ac:spMkLst>
        </pc:spChg>
        <pc:picChg chg="add mod">
          <ac:chgData name="Ayshath Lubna" userId="a894446ce5b76c85" providerId="LiveId" clId="{A21A0AAC-0E0B-4610-BFFB-FEF5C07F2AA8}" dt="2024-05-19T08:00:44.890" v="2031" actId="14100"/>
          <ac:picMkLst>
            <pc:docMk/>
            <pc:sldMk cId="850642262" sldId="278"/>
            <ac:picMk id="3" creationId="{60047926-3AD3-8085-8D9C-CD60768BD469}"/>
          </ac:picMkLst>
        </pc:picChg>
        <pc:picChg chg="add mod">
          <ac:chgData name="Ayshath Lubna" userId="a894446ce5b76c85" providerId="LiveId" clId="{A21A0AAC-0E0B-4610-BFFB-FEF5C07F2AA8}" dt="2024-05-19T08:01:04.941" v="2035" actId="14100"/>
          <ac:picMkLst>
            <pc:docMk/>
            <pc:sldMk cId="850642262" sldId="278"/>
            <ac:picMk id="8" creationId="{098A70CA-E4A0-5AAC-DBA4-92E7D4B68ECA}"/>
          </ac:picMkLst>
        </pc:picChg>
        <pc:picChg chg="add mod">
          <ac:chgData name="Ayshath Lubna" userId="a894446ce5b76c85" providerId="LiveId" clId="{A21A0AAC-0E0B-4610-BFFB-FEF5C07F2AA8}" dt="2024-05-19T08:01:35.435" v="2041" actId="1076"/>
          <ac:picMkLst>
            <pc:docMk/>
            <pc:sldMk cId="850642262" sldId="278"/>
            <ac:picMk id="10" creationId="{7B319701-B976-2339-B076-DFBAF4EEF917}"/>
          </ac:picMkLst>
        </pc:picChg>
        <pc:picChg chg="add mod">
          <ac:chgData name="Ayshath Lubna" userId="a894446ce5b76c85" providerId="LiveId" clId="{A21A0AAC-0E0B-4610-BFFB-FEF5C07F2AA8}" dt="2024-05-19T20:31:00.176" v="5856" actId="1076"/>
          <ac:picMkLst>
            <pc:docMk/>
            <pc:sldMk cId="850642262" sldId="278"/>
            <ac:picMk id="11" creationId="{625057B4-B1FD-B027-02BC-28ADA8DEF8B5}"/>
          </ac:picMkLst>
        </pc:picChg>
      </pc:sldChg>
      <pc:sldChg chg="addSp delSp modSp add mod ord">
        <pc:chgData name="Ayshath Lubna" userId="a894446ce5b76c85" providerId="LiveId" clId="{A21A0AAC-0E0B-4610-BFFB-FEF5C07F2AA8}" dt="2024-05-19T20:30:14.541" v="5847"/>
        <pc:sldMkLst>
          <pc:docMk/>
          <pc:sldMk cId="994029794" sldId="279"/>
        </pc:sldMkLst>
        <pc:picChg chg="del">
          <ac:chgData name="Ayshath Lubna" userId="a894446ce5b76c85" providerId="LiveId" clId="{A21A0AAC-0E0B-4610-BFFB-FEF5C07F2AA8}" dt="2024-05-19T07:27:41.818" v="1753" actId="478"/>
          <ac:picMkLst>
            <pc:docMk/>
            <pc:sldMk cId="994029794" sldId="279"/>
            <ac:picMk id="3" creationId="{59CE8A31-8553-25A7-CA62-7E79A5454C36}"/>
          </ac:picMkLst>
        </pc:picChg>
        <pc:picChg chg="add del mod">
          <ac:chgData name="Ayshath Lubna" userId="a894446ce5b76c85" providerId="LiveId" clId="{A21A0AAC-0E0B-4610-BFFB-FEF5C07F2AA8}" dt="2024-05-19T07:28:19.917" v="1762" actId="478"/>
          <ac:picMkLst>
            <pc:docMk/>
            <pc:sldMk cId="994029794" sldId="279"/>
            <ac:picMk id="7" creationId="{9C432FAF-1451-F6A4-7148-F7A4D4825103}"/>
          </ac:picMkLst>
        </pc:picChg>
        <pc:picChg chg="add del mod">
          <ac:chgData name="Ayshath Lubna" userId="a894446ce5b76c85" providerId="LiveId" clId="{A21A0AAC-0E0B-4610-BFFB-FEF5C07F2AA8}" dt="2024-05-19T07:27:43.641" v="1754" actId="478"/>
          <ac:picMkLst>
            <pc:docMk/>
            <pc:sldMk cId="994029794" sldId="279"/>
            <ac:picMk id="9" creationId="{7EFFA4D3-8EC9-0A6F-FEC7-B5661192FE09}"/>
          </ac:picMkLst>
        </pc:picChg>
        <pc:picChg chg="add mod">
          <ac:chgData name="Ayshath Lubna" userId="a894446ce5b76c85" providerId="LiveId" clId="{A21A0AAC-0E0B-4610-BFFB-FEF5C07F2AA8}" dt="2024-05-19T07:45:25.227" v="1971" actId="1076"/>
          <ac:picMkLst>
            <pc:docMk/>
            <pc:sldMk cId="994029794" sldId="279"/>
            <ac:picMk id="11" creationId="{49299E89-DC76-8806-F41D-10068A6CD5AF}"/>
          </ac:picMkLst>
        </pc:picChg>
        <pc:picChg chg="add mod">
          <ac:chgData name="Ayshath Lubna" userId="a894446ce5b76c85" providerId="LiveId" clId="{A21A0AAC-0E0B-4610-BFFB-FEF5C07F2AA8}" dt="2024-05-19T07:45:59.571" v="1976" actId="1076"/>
          <ac:picMkLst>
            <pc:docMk/>
            <pc:sldMk cId="994029794" sldId="279"/>
            <ac:picMk id="13" creationId="{57BC8BF8-7A98-4844-881B-6BCE2E9DED77}"/>
          </ac:picMkLst>
        </pc:picChg>
        <pc:picChg chg="add mod">
          <ac:chgData name="Ayshath Lubna" userId="a894446ce5b76c85" providerId="LiveId" clId="{A21A0AAC-0E0B-4610-BFFB-FEF5C07F2AA8}" dt="2024-05-19T07:46:27.628" v="1981" actId="1076"/>
          <ac:picMkLst>
            <pc:docMk/>
            <pc:sldMk cId="994029794" sldId="279"/>
            <ac:picMk id="15" creationId="{AD6C57E0-9EBD-47A4-3DD1-CC44E3C9480F}"/>
          </ac:picMkLst>
        </pc:picChg>
        <pc:picChg chg="add mod">
          <ac:chgData name="Ayshath Lubna" userId="a894446ce5b76c85" providerId="LiveId" clId="{A21A0AAC-0E0B-4610-BFFB-FEF5C07F2AA8}" dt="2024-05-19T20:30:14.541" v="5847"/>
          <ac:picMkLst>
            <pc:docMk/>
            <pc:sldMk cId="994029794" sldId="279"/>
            <ac:picMk id="16" creationId="{5578D3BA-DDC7-299B-9479-793BC953F150}"/>
          </ac:picMkLst>
        </pc:picChg>
      </pc:sldChg>
      <pc:sldChg chg="addSp delSp modSp add mod">
        <pc:chgData name="Ayshath Lubna" userId="a894446ce5b76c85" providerId="LiveId" clId="{A21A0AAC-0E0B-4610-BFFB-FEF5C07F2AA8}" dt="2024-05-19T20:31:44.916" v="5865"/>
        <pc:sldMkLst>
          <pc:docMk/>
          <pc:sldMk cId="3381848579" sldId="280"/>
        </pc:sldMkLst>
        <pc:spChg chg="mod">
          <ac:chgData name="Ayshath Lubna" userId="a894446ce5b76c85" providerId="LiveId" clId="{A21A0AAC-0E0B-4610-BFFB-FEF5C07F2AA8}" dt="2024-05-19T08:27:02.157" v="2114" actId="122"/>
          <ac:spMkLst>
            <pc:docMk/>
            <pc:sldMk cId="3381848579" sldId="280"/>
            <ac:spMk id="5" creationId="{1325A565-9556-2F09-748D-3A3ED9EF2C92}"/>
          </ac:spMkLst>
        </pc:spChg>
        <pc:spChg chg="del mod">
          <ac:chgData name="Ayshath Lubna" userId="a894446ce5b76c85" providerId="LiveId" clId="{A21A0AAC-0E0B-4610-BFFB-FEF5C07F2AA8}" dt="2024-05-19T08:32:21.263" v="2226" actId="478"/>
          <ac:spMkLst>
            <pc:docMk/>
            <pc:sldMk cId="3381848579" sldId="280"/>
            <ac:spMk id="6" creationId="{209AAC58-624D-B050-58E3-60436FC03A4F}"/>
          </ac:spMkLst>
        </pc:spChg>
        <pc:spChg chg="del">
          <ac:chgData name="Ayshath Lubna" userId="a894446ce5b76c85" providerId="LiveId" clId="{A21A0AAC-0E0B-4610-BFFB-FEF5C07F2AA8}" dt="2024-05-19T08:26:49.090" v="2094" actId="478"/>
          <ac:spMkLst>
            <pc:docMk/>
            <pc:sldMk cId="3381848579" sldId="280"/>
            <ac:spMk id="12" creationId="{5602900C-3DD5-E492-DDD9-4B029E167776}"/>
          </ac:spMkLst>
        </pc:spChg>
        <pc:spChg chg="add del mod">
          <ac:chgData name="Ayshath Lubna" userId="a894446ce5b76c85" providerId="LiveId" clId="{A21A0AAC-0E0B-4610-BFFB-FEF5C07F2AA8}" dt="2024-05-19T18:32:04.352" v="4067" actId="21"/>
          <ac:spMkLst>
            <pc:docMk/>
            <pc:sldMk cId="3381848579" sldId="280"/>
            <ac:spMk id="13" creationId="{F71FBD58-6B9B-0130-8121-4650BA0B94EF}"/>
          </ac:spMkLst>
        </pc:spChg>
        <pc:spChg chg="del mod">
          <ac:chgData name="Ayshath Lubna" userId="a894446ce5b76c85" providerId="LiveId" clId="{A21A0AAC-0E0B-4610-BFFB-FEF5C07F2AA8}" dt="2024-05-19T08:31:45.679" v="2215" actId="478"/>
          <ac:spMkLst>
            <pc:docMk/>
            <pc:sldMk cId="3381848579" sldId="280"/>
            <ac:spMk id="14" creationId="{F730D02E-658E-AD34-C516-0BFD27530E4A}"/>
          </ac:spMkLst>
        </pc:spChg>
        <pc:spChg chg="add del mod">
          <ac:chgData name="Ayshath Lubna" userId="a894446ce5b76c85" providerId="LiveId" clId="{A21A0AAC-0E0B-4610-BFFB-FEF5C07F2AA8}" dt="2024-05-19T18:32:04.352" v="4067" actId="21"/>
          <ac:spMkLst>
            <pc:docMk/>
            <pc:sldMk cId="3381848579" sldId="280"/>
            <ac:spMk id="15" creationId="{60F41D27-90EE-D36D-80E1-1127D392CFAE}"/>
          </ac:spMkLst>
        </pc:spChg>
        <pc:spChg chg="add mod">
          <ac:chgData name="Ayshath Lubna" userId="a894446ce5b76c85" providerId="LiveId" clId="{A21A0AAC-0E0B-4610-BFFB-FEF5C07F2AA8}" dt="2024-05-19T18:33:44.029" v="4084" actId="14100"/>
          <ac:spMkLst>
            <pc:docMk/>
            <pc:sldMk cId="3381848579" sldId="280"/>
            <ac:spMk id="16" creationId="{924BB086-FCD8-0F13-76CE-9FB0D15D4EEC}"/>
          </ac:spMkLst>
        </pc:spChg>
        <pc:spChg chg="del">
          <ac:chgData name="Ayshath Lubna" userId="a894446ce5b76c85" providerId="LiveId" clId="{A21A0AAC-0E0B-4610-BFFB-FEF5C07F2AA8}" dt="2024-05-19T08:28:58.401" v="2118" actId="478"/>
          <ac:spMkLst>
            <pc:docMk/>
            <pc:sldMk cId="3381848579" sldId="280"/>
            <ac:spMk id="17" creationId="{81F627E2-E294-28C5-CD4A-DEF0C7315079}"/>
          </ac:spMkLst>
        </pc:spChg>
        <pc:spChg chg="add del mod">
          <ac:chgData name="Ayshath Lubna" userId="a894446ce5b76c85" providerId="LiveId" clId="{A21A0AAC-0E0B-4610-BFFB-FEF5C07F2AA8}" dt="2024-05-19T08:33:36.208" v="2241" actId="478"/>
          <ac:spMkLst>
            <pc:docMk/>
            <pc:sldMk cId="3381848579" sldId="280"/>
            <ac:spMk id="18" creationId="{1EDF6FE1-EFA2-8859-270F-DD2B53A93515}"/>
          </ac:spMkLst>
        </pc:spChg>
        <pc:spChg chg="mod">
          <ac:chgData name="Ayshath Lubna" userId="a894446ce5b76c85" providerId="LiveId" clId="{A21A0AAC-0E0B-4610-BFFB-FEF5C07F2AA8}" dt="2024-05-19T11:06:12.582" v="2340" actId="255"/>
          <ac:spMkLst>
            <pc:docMk/>
            <pc:sldMk cId="3381848579" sldId="280"/>
            <ac:spMk id="19" creationId="{2522D42D-85F4-2036-C5BF-D98368D93A8C}"/>
          </ac:spMkLst>
        </pc:spChg>
        <pc:spChg chg="add del mod">
          <ac:chgData name="Ayshath Lubna" userId="a894446ce5b76c85" providerId="LiveId" clId="{A21A0AAC-0E0B-4610-BFFB-FEF5C07F2AA8}" dt="2024-05-19T18:41:18.855" v="4219" actId="207"/>
          <ac:spMkLst>
            <pc:docMk/>
            <pc:sldMk cId="3381848579" sldId="280"/>
            <ac:spMk id="21" creationId="{56047729-1471-68D7-6D7E-F73B3EF4F4DA}"/>
          </ac:spMkLst>
        </pc:spChg>
        <pc:spChg chg="add mod">
          <ac:chgData name="Ayshath Lubna" userId="a894446ce5b76c85" providerId="LiveId" clId="{A21A0AAC-0E0B-4610-BFFB-FEF5C07F2AA8}" dt="2024-05-19T11:10:50.393" v="2378" actId="1076"/>
          <ac:spMkLst>
            <pc:docMk/>
            <pc:sldMk cId="3381848579" sldId="280"/>
            <ac:spMk id="23" creationId="{56047729-1471-68D7-6D7E-F73B3EF4F4DA}"/>
          </ac:spMkLst>
        </pc:spChg>
        <pc:spChg chg="add mod">
          <ac:chgData name="Ayshath Lubna" userId="a894446ce5b76c85" providerId="LiveId" clId="{A21A0AAC-0E0B-4610-BFFB-FEF5C07F2AA8}" dt="2024-05-19T11:10:49.574" v="2376" actId="1076"/>
          <ac:spMkLst>
            <pc:docMk/>
            <pc:sldMk cId="3381848579" sldId="280"/>
            <ac:spMk id="24" creationId="{F71FBD58-6B9B-0130-8121-4650BA0B94EF}"/>
          </ac:spMkLst>
        </pc:spChg>
        <pc:spChg chg="add mod">
          <ac:chgData name="Ayshath Lubna" userId="a894446ce5b76c85" providerId="LiveId" clId="{A21A0AAC-0E0B-4610-BFFB-FEF5C07F2AA8}" dt="2024-05-19T18:39:49.792" v="4205" actId="14100"/>
          <ac:spMkLst>
            <pc:docMk/>
            <pc:sldMk cId="3381848579" sldId="280"/>
            <ac:spMk id="25" creationId="{C755D13F-6349-4AE2-1868-8329C10124F7}"/>
          </ac:spMkLst>
        </pc:spChg>
        <pc:spChg chg="del mod">
          <ac:chgData name="Ayshath Lubna" userId="a894446ce5b76c85" providerId="LiveId" clId="{A21A0AAC-0E0B-4610-BFFB-FEF5C07F2AA8}" dt="2024-05-19T08:31:41.079" v="2213" actId="21"/>
          <ac:spMkLst>
            <pc:docMk/>
            <pc:sldMk cId="3381848579" sldId="280"/>
            <ac:spMk id="26" creationId="{F71FBD58-6B9B-0130-8121-4650BA0B94EF}"/>
          </ac:spMkLst>
        </pc:spChg>
        <pc:spChg chg="del">
          <ac:chgData name="Ayshath Lubna" userId="a894446ce5b76c85" providerId="LiveId" clId="{A21A0AAC-0E0B-4610-BFFB-FEF5C07F2AA8}" dt="2024-05-19T08:32:18.626" v="2225" actId="478"/>
          <ac:spMkLst>
            <pc:docMk/>
            <pc:sldMk cId="3381848579" sldId="280"/>
            <ac:spMk id="27" creationId="{53924989-FF99-91F0-CE98-FAB85E478707}"/>
          </ac:spMkLst>
        </pc:spChg>
        <pc:spChg chg="add mod">
          <ac:chgData name="Ayshath Lubna" userId="a894446ce5b76c85" providerId="LiveId" clId="{A21A0AAC-0E0B-4610-BFFB-FEF5C07F2AA8}" dt="2024-05-19T18:32:31.297" v="4072" actId="14100"/>
          <ac:spMkLst>
            <pc:docMk/>
            <pc:sldMk cId="3381848579" sldId="280"/>
            <ac:spMk id="29" creationId="{F71FBD58-6B9B-0130-8121-4650BA0B94EF}"/>
          </ac:spMkLst>
        </pc:spChg>
        <pc:spChg chg="add mod">
          <ac:chgData name="Ayshath Lubna" userId="a894446ce5b76c85" providerId="LiveId" clId="{A21A0AAC-0E0B-4610-BFFB-FEF5C07F2AA8}" dt="2024-05-19T18:41:24.217" v="4220" actId="207"/>
          <ac:spMkLst>
            <pc:docMk/>
            <pc:sldMk cId="3381848579" sldId="280"/>
            <ac:spMk id="30" creationId="{60F41D27-90EE-D36D-80E1-1127D392CFAE}"/>
          </ac:spMkLst>
        </pc:spChg>
        <pc:spChg chg="add mod ord">
          <ac:chgData name="Ayshath Lubna" userId="a894446ce5b76c85" providerId="LiveId" clId="{A21A0AAC-0E0B-4610-BFFB-FEF5C07F2AA8}" dt="2024-05-19T18:40:34.768" v="4215" actId="14100"/>
          <ac:spMkLst>
            <pc:docMk/>
            <pc:sldMk cId="3381848579" sldId="280"/>
            <ac:spMk id="31" creationId="{8A7333E5-D029-E874-EDC0-8CD848895FF9}"/>
          </ac:spMkLst>
        </pc:spChg>
        <pc:spChg chg="add mod">
          <ac:chgData name="Ayshath Lubna" userId="a894446ce5b76c85" providerId="LiveId" clId="{A21A0AAC-0E0B-4610-BFFB-FEF5C07F2AA8}" dt="2024-05-19T18:39:56.512" v="4206" actId="14100"/>
          <ac:spMkLst>
            <pc:docMk/>
            <pc:sldMk cId="3381848579" sldId="280"/>
            <ac:spMk id="32" creationId="{9BA4CD16-3CF6-4688-A131-B0B4F114267C}"/>
          </ac:spMkLst>
        </pc:spChg>
        <pc:spChg chg="add mod">
          <ac:chgData name="Ayshath Lubna" userId="a894446ce5b76c85" providerId="LiveId" clId="{A21A0AAC-0E0B-4610-BFFB-FEF5C07F2AA8}" dt="2024-05-19T18:43:39.381" v="4249" actId="21"/>
          <ac:spMkLst>
            <pc:docMk/>
            <pc:sldMk cId="3381848579" sldId="280"/>
            <ac:spMk id="33" creationId="{0E8C5132-B995-EB92-37E0-A7ED4DE2B254}"/>
          </ac:spMkLst>
        </pc:spChg>
        <pc:spChg chg="add mod">
          <ac:chgData name="Ayshath Lubna" userId="a894446ce5b76c85" providerId="LiveId" clId="{A21A0AAC-0E0B-4610-BFFB-FEF5C07F2AA8}" dt="2024-05-19T18:44:46.758" v="4261" actId="1076"/>
          <ac:spMkLst>
            <pc:docMk/>
            <pc:sldMk cId="3381848579" sldId="280"/>
            <ac:spMk id="36" creationId="{6E41FA8E-5E6F-4C26-42E2-C20DDE276397}"/>
          </ac:spMkLst>
        </pc:spChg>
        <pc:spChg chg="add mod">
          <ac:chgData name="Ayshath Lubna" userId="a894446ce5b76c85" providerId="LiveId" clId="{A21A0AAC-0E0B-4610-BFFB-FEF5C07F2AA8}" dt="2024-05-19T18:40:07.779" v="4211" actId="14100"/>
          <ac:spMkLst>
            <pc:docMk/>
            <pc:sldMk cId="3381848579" sldId="280"/>
            <ac:spMk id="37" creationId="{6F592B28-85B3-0ED2-4395-432DEB9A9CC6}"/>
          </ac:spMkLst>
        </pc:spChg>
        <pc:spChg chg="add mod">
          <ac:chgData name="Ayshath Lubna" userId="a894446ce5b76c85" providerId="LiveId" clId="{A21A0AAC-0E0B-4610-BFFB-FEF5C07F2AA8}" dt="2024-05-19T18:42:56.263" v="4245" actId="14100"/>
          <ac:spMkLst>
            <pc:docMk/>
            <pc:sldMk cId="3381848579" sldId="280"/>
            <ac:spMk id="38" creationId="{D917BCC8-92FE-1E49-4E54-132B48EE78B5}"/>
          </ac:spMkLst>
        </pc:spChg>
        <pc:spChg chg="add mod">
          <ac:chgData name="Ayshath Lubna" userId="a894446ce5b76c85" providerId="LiveId" clId="{A21A0AAC-0E0B-4610-BFFB-FEF5C07F2AA8}" dt="2024-05-19T18:44:59.615" v="4264" actId="1076"/>
          <ac:spMkLst>
            <pc:docMk/>
            <pc:sldMk cId="3381848579" sldId="280"/>
            <ac:spMk id="41" creationId="{54D4E3EA-9896-3A00-31CE-4E2C1F10948E}"/>
          </ac:spMkLst>
        </pc:spChg>
        <pc:picChg chg="del">
          <ac:chgData name="Ayshath Lubna" userId="a894446ce5b76c85" providerId="LiveId" clId="{A21A0AAC-0E0B-4610-BFFB-FEF5C07F2AA8}" dt="2024-05-19T08:27:07.564" v="2115" actId="478"/>
          <ac:picMkLst>
            <pc:docMk/>
            <pc:sldMk cId="3381848579" sldId="280"/>
            <ac:picMk id="3" creationId="{60047926-3AD3-8085-8D9C-CD60768BD469}"/>
          </ac:picMkLst>
        </pc:picChg>
        <pc:picChg chg="add del mod modCrop">
          <ac:chgData name="Ayshath Lubna" userId="a894446ce5b76c85" providerId="LiveId" clId="{A21A0AAC-0E0B-4610-BFFB-FEF5C07F2AA8}" dt="2024-05-19T18:40:42.554" v="4217" actId="14100"/>
          <ac:picMkLst>
            <pc:docMk/>
            <pc:sldMk cId="3381848579" sldId="280"/>
            <ac:picMk id="7" creationId="{5165D24C-8EBA-44CB-F595-FBBCF7F3C0EF}"/>
          </ac:picMkLst>
        </pc:picChg>
        <pc:picChg chg="del">
          <ac:chgData name="Ayshath Lubna" userId="a894446ce5b76c85" providerId="LiveId" clId="{A21A0AAC-0E0B-4610-BFFB-FEF5C07F2AA8}" dt="2024-05-19T08:28:51.068" v="2116" actId="478"/>
          <ac:picMkLst>
            <pc:docMk/>
            <pc:sldMk cId="3381848579" sldId="280"/>
            <ac:picMk id="8" creationId="{098A70CA-E4A0-5AAC-DBA4-92E7D4B68ECA}"/>
          </ac:picMkLst>
        </pc:picChg>
        <pc:picChg chg="del">
          <ac:chgData name="Ayshath Lubna" userId="a894446ce5b76c85" providerId="LiveId" clId="{A21A0AAC-0E0B-4610-BFFB-FEF5C07F2AA8}" dt="2024-05-19T08:28:52.999" v="2117" actId="478"/>
          <ac:picMkLst>
            <pc:docMk/>
            <pc:sldMk cId="3381848579" sldId="280"/>
            <ac:picMk id="10" creationId="{7B319701-B976-2339-B076-DFBAF4EEF917}"/>
          </ac:picMkLst>
        </pc:picChg>
        <pc:picChg chg="add del mod modCrop">
          <ac:chgData name="Ayshath Lubna" userId="a894446ce5b76c85" providerId="LiveId" clId="{A21A0AAC-0E0B-4610-BFFB-FEF5C07F2AA8}" dt="2024-05-19T18:32:04.352" v="4067" actId="21"/>
          <ac:picMkLst>
            <pc:docMk/>
            <pc:sldMk cId="3381848579" sldId="280"/>
            <ac:picMk id="11" creationId="{F4AF1658-C95F-4975-5DF0-1B423D8277B2}"/>
          </ac:picMkLst>
        </pc:picChg>
        <pc:picChg chg="add mod">
          <ac:chgData name="Ayshath Lubna" userId="a894446ce5b76c85" providerId="LiveId" clId="{A21A0AAC-0E0B-4610-BFFB-FEF5C07F2AA8}" dt="2024-05-19T11:10:50.393" v="2378" actId="1076"/>
          <ac:picMkLst>
            <pc:docMk/>
            <pc:sldMk cId="3381848579" sldId="280"/>
            <ac:picMk id="22" creationId="{5165D24C-8EBA-44CB-F595-FBBCF7F3C0EF}"/>
          </ac:picMkLst>
        </pc:picChg>
        <pc:picChg chg="add mod">
          <ac:chgData name="Ayshath Lubna" userId="a894446ce5b76c85" providerId="LiveId" clId="{A21A0AAC-0E0B-4610-BFFB-FEF5C07F2AA8}" dt="2024-05-19T18:33:17.073" v="4081" actId="1076"/>
          <ac:picMkLst>
            <pc:docMk/>
            <pc:sldMk cId="3381848579" sldId="280"/>
            <ac:picMk id="28" creationId="{F4AF1658-C95F-4975-5DF0-1B423D8277B2}"/>
          </ac:picMkLst>
        </pc:picChg>
        <pc:picChg chg="add mod">
          <ac:chgData name="Ayshath Lubna" userId="a894446ce5b76c85" providerId="LiveId" clId="{A21A0AAC-0E0B-4610-BFFB-FEF5C07F2AA8}" dt="2024-05-19T18:44:54.077" v="4263" actId="14100"/>
          <ac:picMkLst>
            <pc:docMk/>
            <pc:sldMk cId="3381848579" sldId="280"/>
            <ac:picMk id="35" creationId="{64AEA2C2-3449-25A4-5FC4-3974B4EA81F2}"/>
          </ac:picMkLst>
        </pc:picChg>
        <pc:picChg chg="add mod">
          <ac:chgData name="Ayshath Lubna" userId="a894446ce5b76c85" providerId="LiveId" clId="{A21A0AAC-0E0B-4610-BFFB-FEF5C07F2AA8}" dt="2024-05-19T18:44:13.065" v="4257" actId="14100"/>
          <ac:picMkLst>
            <pc:docMk/>
            <pc:sldMk cId="3381848579" sldId="280"/>
            <ac:picMk id="40" creationId="{2EC2BB0C-2033-46AE-74B1-D950DAEAECEC}"/>
          </ac:picMkLst>
        </pc:picChg>
        <pc:picChg chg="add del mod">
          <ac:chgData name="Ayshath Lubna" userId="a894446ce5b76c85" providerId="LiveId" clId="{A21A0AAC-0E0B-4610-BFFB-FEF5C07F2AA8}" dt="2024-05-19T20:31:44.308" v="5864" actId="478"/>
          <ac:picMkLst>
            <pc:docMk/>
            <pc:sldMk cId="3381848579" sldId="280"/>
            <ac:picMk id="42" creationId="{1525AA44-F575-1C40-C6B1-625D473A2FD3}"/>
          </ac:picMkLst>
        </pc:picChg>
        <pc:picChg chg="add mod">
          <ac:chgData name="Ayshath Lubna" userId="a894446ce5b76c85" providerId="LiveId" clId="{A21A0AAC-0E0B-4610-BFFB-FEF5C07F2AA8}" dt="2024-05-19T20:31:44.916" v="5865"/>
          <ac:picMkLst>
            <pc:docMk/>
            <pc:sldMk cId="3381848579" sldId="280"/>
            <ac:picMk id="43" creationId="{535D6E84-4EE7-8714-11A8-7953C017147E}"/>
          </ac:picMkLst>
        </pc:picChg>
      </pc:sldChg>
      <pc:sldChg chg="addSp delSp modSp add mod setBg">
        <pc:chgData name="Ayshath Lubna" userId="a894446ce5b76c85" providerId="LiveId" clId="{A21A0AAC-0E0B-4610-BFFB-FEF5C07F2AA8}" dt="2024-05-19T20:32:14.493" v="5869" actId="1036"/>
        <pc:sldMkLst>
          <pc:docMk/>
          <pc:sldMk cId="3277351225" sldId="281"/>
        </pc:sldMkLst>
        <pc:spChg chg="add del">
          <ac:chgData name="Ayshath Lubna" userId="a894446ce5b76c85" providerId="LiveId" clId="{A21A0AAC-0E0B-4610-BFFB-FEF5C07F2AA8}" dt="2024-05-19T11:04:55.502" v="2327" actId="478"/>
          <ac:spMkLst>
            <pc:docMk/>
            <pc:sldMk cId="3277351225" sldId="281"/>
            <ac:spMk id="3" creationId="{629ABF5C-1653-0433-B1FE-C725759A009C}"/>
          </ac:spMkLst>
        </pc:spChg>
        <pc:spChg chg="mod">
          <ac:chgData name="Ayshath Lubna" userId="a894446ce5b76c85" providerId="LiveId" clId="{A21A0AAC-0E0B-4610-BFFB-FEF5C07F2AA8}" dt="2024-05-19T13:59:54.169" v="3317" actId="20577"/>
          <ac:spMkLst>
            <pc:docMk/>
            <pc:sldMk cId="3277351225" sldId="281"/>
            <ac:spMk id="5" creationId="{1325A565-9556-2F09-748D-3A3ED9EF2C92}"/>
          </ac:spMkLst>
        </pc:spChg>
        <pc:spChg chg="add del mod">
          <ac:chgData name="Ayshath Lubna" userId="a894446ce5b76c85" providerId="LiveId" clId="{A21A0AAC-0E0B-4610-BFFB-FEF5C07F2AA8}" dt="2024-05-19T11:15:56.331" v="2409" actId="21"/>
          <ac:spMkLst>
            <pc:docMk/>
            <pc:sldMk cId="3277351225" sldId="281"/>
            <ac:spMk id="8" creationId="{3EB5F9A4-4C00-65E5-7302-BC94B057935C}"/>
          </ac:spMkLst>
        </pc:spChg>
        <pc:spChg chg="add del mod">
          <ac:chgData name="Ayshath Lubna" userId="a894446ce5b76c85" providerId="LiveId" clId="{A21A0AAC-0E0B-4610-BFFB-FEF5C07F2AA8}" dt="2024-05-19T11:15:37.934" v="2406" actId="478"/>
          <ac:spMkLst>
            <pc:docMk/>
            <pc:sldMk cId="3277351225" sldId="281"/>
            <ac:spMk id="9" creationId="{AA6C05DC-9244-1A06-F744-8B61B5F7B1FC}"/>
          </ac:spMkLst>
        </pc:spChg>
        <pc:spChg chg="add del mod">
          <ac:chgData name="Ayshath Lubna" userId="a894446ce5b76c85" providerId="LiveId" clId="{A21A0AAC-0E0B-4610-BFFB-FEF5C07F2AA8}" dt="2024-05-19T13:17:09.359" v="2917" actId="478"/>
          <ac:spMkLst>
            <pc:docMk/>
            <pc:sldMk cId="3277351225" sldId="281"/>
            <ac:spMk id="10" creationId="{95A9FF15-342F-B271-4F33-5B626124E23C}"/>
          </ac:spMkLst>
        </pc:spChg>
        <pc:spChg chg="add del mod">
          <ac:chgData name="Ayshath Lubna" userId="a894446ce5b76c85" providerId="LiveId" clId="{A21A0AAC-0E0B-4610-BFFB-FEF5C07F2AA8}" dt="2024-05-19T13:16:45.025" v="2906" actId="21"/>
          <ac:spMkLst>
            <pc:docMk/>
            <pc:sldMk cId="3277351225" sldId="281"/>
            <ac:spMk id="12" creationId="{3EB5F9A4-4C00-65E5-7302-BC94B057935C}"/>
          </ac:spMkLst>
        </pc:spChg>
        <pc:spChg chg="add del mod">
          <ac:chgData name="Ayshath Lubna" userId="a894446ce5b76c85" providerId="LiveId" clId="{A21A0AAC-0E0B-4610-BFFB-FEF5C07F2AA8}" dt="2024-05-19T11:19:59.028" v="2583" actId="478"/>
          <ac:spMkLst>
            <pc:docMk/>
            <pc:sldMk cId="3277351225" sldId="281"/>
            <ac:spMk id="13" creationId="{F71FBD58-6B9B-0130-8121-4650BA0B94EF}"/>
          </ac:spMkLst>
        </pc:spChg>
        <pc:spChg chg="del">
          <ac:chgData name="Ayshath Lubna" userId="a894446ce5b76c85" providerId="LiveId" clId="{A21A0AAC-0E0B-4610-BFFB-FEF5C07F2AA8}" dt="2024-05-19T11:03:12.978" v="2298" actId="478"/>
          <ac:spMkLst>
            <pc:docMk/>
            <pc:sldMk cId="3277351225" sldId="281"/>
            <ac:spMk id="15" creationId="{60F41D27-90EE-D36D-80E1-1127D392CFAE}"/>
          </ac:spMkLst>
        </pc:spChg>
        <pc:spChg chg="del mod">
          <ac:chgData name="Ayshath Lubna" userId="a894446ce5b76c85" providerId="LiveId" clId="{A21A0AAC-0E0B-4610-BFFB-FEF5C07F2AA8}" dt="2024-05-19T11:04:55.518" v="2329"/>
          <ac:spMkLst>
            <pc:docMk/>
            <pc:sldMk cId="3277351225" sldId="281"/>
            <ac:spMk id="16" creationId="{924BB086-FCD8-0F13-76CE-9FB0D15D4EEC}"/>
          </ac:spMkLst>
        </pc:spChg>
        <pc:spChg chg="add del">
          <ac:chgData name="Ayshath Lubna" userId="a894446ce5b76c85" providerId="LiveId" clId="{A21A0AAC-0E0B-4610-BFFB-FEF5C07F2AA8}" dt="2024-05-19T11:19:24.555" v="2579" actId="478"/>
          <ac:spMkLst>
            <pc:docMk/>
            <pc:sldMk cId="3277351225" sldId="281"/>
            <ac:spMk id="18" creationId="{1CE125B5-4940-0A42-4270-9D2BC50D77DF}"/>
          </ac:spMkLst>
        </pc:spChg>
        <pc:spChg chg="del">
          <ac:chgData name="Ayshath Lubna" userId="a894446ce5b76c85" providerId="LiveId" clId="{A21A0AAC-0E0B-4610-BFFB-FEF5C07F2AA8}" dt="2024-05-19T11:12:15.569" v="2395" actId="478"/>
          <ac:spMkLst>
            <pc:docMk/>
            <pc:sldMk cId="3277351225" sldId="281"/>
            <ac:spMk id="19" creationId="{2522D42D-85F4-2036-C5BF-D98368D93A8C}"/>
          </ac:spMkLst>
        </pc:spChg>
        <pc:spChg chg="add del mod">
          <ac:chgData name="Ayshath Lubna" userId="a894446ce5b76c85" providerId="LiveId" clId="{A21A0AAC-0E0B-4610-BFFB-FEF5C07F2AA8}" dt="2024-05-19T13:15:43.805" v="2892" actId="478"/>
          <ac:spMkLst>
            <pc:docMk/>
            <pc:sldMk cId="3277351225" sldId="281"/>
            <ac:spMk id="20" creationId="{A441800E-FA96-8FB8-7AAE-417E5367611B}"/>
          </ac:spMkLst>
        </pc:spChg>
        <pc:spChg chg="del">
          <ac:chgData name="Ayshath Lubna" userId="a894446ce5b76c85" providerId="LiveId" clId="{A21A0AAC-0E0B-4610-BFFB-FEF5C07F2AA8}" dt="2024-05-19T11:02:12.029" v="2290" actId="478"/>
          <ac:spMkLst>
            <pc:docMk/>
            <pc:sldMk cId="3277351225" sldId="281"/>
            <ac:spMk id="21" creationId="{56047729-1471-68D7-6D7E-F73B3EF4F4DA}"/>
          </ac:spMkLst>
        </pc:spChg>
        <pc:spChg chg="add del mod">
          <ac:chgData name="Ayshath Lubna" userId="a894446ce5b76c85" providerId="LiveId" clId="{A21A0AAC-0E0B-4610-BFFB-FEF5C07F2AA8}" dt="2024-05-19T13:15:42.052" v="2891" actId="21"/>
          <ac:spMkLst>
            <pc:docMk/>
            <pc:sldMk cId="3277351225" sldId="281"/>
            <ac:spMk id="22" creationId="{F1136244-B44F-2FB3-5E13-06CD12667BF0}"/>
          </ac:spMkLst>
        </pc:spChg>
        <pc:spChg chg="add mod">
          <ac:chgData name="Ayshath Lubna" userId="a894446ce5b76c85" providerId="LiveId" clId="{A21A0AAC-0E0B-4610-BFFB-FEF5C07F2AA8}" dt="2024-05-19T11:20:56.220" v="2660"/>
          <ac:spMkLst>
            <pc:docMk/>
            <pc:sldMk cId="3277351225" sldId="281"/>
            <ac:spMk id="23" creationId="{479B7B01-C633-37D7-FB3F-326129E09675}"/>
          </ac:spMkLst>
        </pc:spChg>
        <pc:spChg chg="add del mod">
          <ac:chgData name="Ayshath Lubna" userId="a894446ce5b76c85" providerId="LiveId" clId="{A21A0AAC-0E0B-4610-BFFB-FEF5C07F2AA8}" dt="2024-05-19T13:05:01.076" v="2755" actId="478"/>
          <ac:spMkLst>
            <pc:docMk/>
            <pc:sldMk cId="3277351225" sldId="281"/>
            <ac:spMk id="24" creationId="{48CFF219-C8AE-947C-5774-8AE179E5379E}"/>
          </ac:spMkLst>
        </pc:spChg>
        <pc:spChg chg="add del mod">
          <ac:chgData name="Ayshath Lubna" userId="a894446ce5b76c85" providerId="LiveId" clId="{A21A0AAC-0E0B-4610-BFFB-FEF5C07F2AA8}" dt="2024-05-19T13:23:28.331" v="3030" actId="478"/>
          <ac:spMkLst>
            <pc:docMk/>
            <pc:sldMk cId="3277351225" sldId="281"/>
            <ac:spMk id="25" creationId="{52C6C913-3DF0-B45F-BCF4-3627EE91C977}"/>
          </ac:spMkLst>
        </pc:spChg>
        <pc:spChg chg="add del mod">
          <ac:chgData name="Ayshath Lubna" userId="a894446ce5b76c85" providerId="LiveId" clId="{A21A0AAC-0E0B-4610-BFFB-FEF5C07F2AA8}" dt="2024-05-19T13:21:12.290" v="3007" actId="478"/>
          <ac:spMkLst>
            <pc:docMk/>
            <pc:sldMk cId="3277351225" sldId="281"/>
            <ac:spMk id="26" creationId="{CC2108A3-3C43-7B92-D18D-35836C9D1C75}"/>
          </ac:spMkLst>
        </pc:spChg>
        <pc:spChg chg="add del mod">
          <ac:chgData name="Ayshath Lubna" userId="a894446ce5b76c85" providerId="LiveId" clId="{A21A0AAC-0E0B-4610-BFFB-FEF5C07F2AA8}" dt="2024-05-19T13:22:03.794" v="3015" actId="21"/>
          <ac:spMkLst>
            <pc:docMk/>
            <pc:sldMk cId="3277351225" sldId="281"/>
            <ac:spMk id="28" creationId="{54A16329-7586-0B1D-1F02-4F4FA41F307C}"/>
          </ac:spMkLst>
        </pc:spChg>
        <pc:spChg chg="add del mod ord">
          <ac:chgData name="Ayshath Lubna" userId="a894446ce5b76c85" providerId="LiveId" clId="{A21A0AAC-0E0B-4610-BFFB-FEF5C07F2AA8}" dt="2024-05-19T13:22:06.619" v="3016" actId="478"/>
          <ac:spMkLst>
            <pc:docMk/>
            <pc:sldMk cId="3277351225" sldId="281"/>
            <ac:spMk id="29" creationId="{3F6623D7-A146-0861-82D8-42130F78EE77}"/>
          </ac:spMkLst>
        </pc:spChg>
        <pc:spChg chg="add del mod">
          <ac:chgData name="Ayshath Lubna" userId="a894446ce5b76c85" providerId="LiveId" clId="{A21A0AAC-0E0B-4610-BFFB-FEF5C07F2AA8}" dt="2024-05-19T13:24:01.268" v="3036" actId="478"/>
          <ac:spMkLst>
            <pc:docMk/>
            <pc:sldMk cId="3277351225" sldId="281"/>
            <ac:spMk id="30" creationId="{45D4C27F-600A-42FB-5AEE-00D02ADB8432}"/>
          </ac:spMkLst>
        </pc:spChg>
        <pc:spChg chg="add del mod">
          <ac:chgData name="Ayshath Lubna" userId="a894446ce5b76c85" providerId="LiveId" clId="{A21A0AAC-0E0B-4610-BFFB-FEF5C07F2AA8}" dt="2024-05-19T13:23:58.005" v="3035" actId="21"/>
          <ac:spMkLst>
            <pc:docMk/>
            <pc:sldMk cId="3277351225" sldId="281"/>
            <ac:spMk id="33" creationId="{B7535AA6-C388-2C9B-A37B-318D482966A4}"/>
          </ac:spMkLst>
        </pc:spChg>
        <pc:spChg chg="add del mod">
          <ac:chgData name="Ayshath Lubna" userId="a894446ce5b76c85" providerId="LiveId" clId="{A21A0AAC-0E0B-4610-BFFB-FEF5C07F2AA8}" dt="2024-05-19T13:25:08.703" v="3051" actId="478"/>
          <ac:spMkLst>
            <pc:docMk/>
            <pc:sldMk cId="3277351225" sldId="281"/>
            <ac:spMk id="36" creationId="{2BEA603D-728E-88D5-42E3-D0CD90B252B6}"/>
          </ac:spMkLst>
        </pc:spChg>
        <pc:spChg chg="add del mod">
          <ac:chgData name="Ayshath Lubna" userId="a894446ce5b76c85" providerId="LiveId" clId="{A21A0AAC-0E0B-4610-BFFB-FEF5C07F2AA8}" dt="2024-05-19T13:24:03.072" v="3037" actId="478"/>
          <ac:spMkLst>
            <pc:docMk/>
            <pc:sldMk cId="3277351225" sldId="281"/>
            <ac:spMk id="37" creationId="{DB54C20E-616B-71C9-AB0D-DAF3500FC979}"/>
          </ac:spMkLst>
        </pc:spChg>
        <pc:spChg chg="add mod">
          <ac:chgData name="Ayshath Lubna" userId="a894446ce5b76c85" providerId="LiveId" clId="{A21A0AAC-0E0B-4610-BFFB-FEF5C07F2AA8}" dt="2024-05-19T13:28:31.020" v="3078" actId="1076"/>
          <ac:spMkLst>
            <pc:docMk/>
            <pc:sldMk cId="3277351225" sldId="281"/>
            <ac:spMk id="40" creationId="{68C1172E-C5D9-5B58-717F-FCFA2BC5B47A}"/>
          </ac:spMkLst>
        </pc:spChg>
        <pc:spChg chg="add mod">
          <ac:chgData name="Ayshath Lubna" userId="a894446ce5b76c85" providerId="LiveId" clId="{A21A0AAC-0E0B-4610-BFFB-FEF5C07F2AA8}" dt="2024-05-19T14:04:16.835" v="3379" actId="20577"/>
          <ac:spMkLst>
            <pc:docMk/>
            <pc:sldMk cId="3277351225" sldId="281"/>
            <ac:spMk id="41" creationId="{F1136244-B44F-2FB3-5E13-06CD12667BF0}"/>
          </ac:spMkLst>
        </pc:spChg>
        <pc:spChg chg="add mod">
          <ac:chgData name="Ayshath Lubna" userId="a894446ce5b76c85" providerId="LiveId" clId="{A21A0AAC-0E0B-4610-BFFB-FEF5C07F2AA8}" dt="2024-05-19T13:28:31.020" v="3078" actId="1076"/>
          <ac:spMkLst>
            <pc:docMk/>
            <pc:sldMk cId="3277351225" sldId="281"/>
            <ac:spMk id="42" creationId="{8CA17AD2-DFE9-3EDA-D82B-B720A13E85D6}"/>
          </ac:spMkLst>
        </pc:spChg>
        <pc:spChg chg="add mod">
          <ac:chgData name="Ayshath Lubna" userId="a894446ce5b76c85" providerId="LiveId" clId="{A21A0AAC-0E0B-4610-BFFB-FEF5C07F2AA8}" dt="2024-05-19T13:28:31.020" v="3078" actId="1076"/>
          <ac:spMkLst>
            <pc:docMk/>
            <pc:sldMk cId="3277351225" sldId="281"/>
            <ac:spMk id="43" creationId="{3EB5F9A4-4C00-65E5-7302-BC94B057935C}"/>
          </ac:spMkLst>
        </pc:spChg>
        <pc:spChg chg="add mod ord">
          <ac:chgData name="Ayshath Lubna" userId="a894446ce5b76c85" providerId="LiveId" clId="{A21A0AAC-0E0B-4610-BFFB-FEF5C07F2AA8}" dt="2024-05-19T13:28:31.020" v="3078" actId="1076"/>
          <ac:spMkLst>
            <pc:docMk/>
            <pc:sldMk cId="3277351225" sldId="281"/>
            <ac:spMk id="44" creationId="{DDA8D801-B886-963E-6B7F-9577422AC89D}"/>
          </ac:spMkLst>
        </pc:spChg>
        <pc:spChg chg="add mod">
          <ac:chgData name="Ayshath Lubna" userId="a894446ce5b76c85" providerId="LiveId" clId="{A21A0AAC-0E0B-4610-BFFB-FEF5C07F2AA8}" dt="2024-05-19T13:40:12.419" v="3293" actId="14100"/>
          <ac:spMkLst>
            <pc:docMk/>
            <pc:sldMk cId="3277351225" sldId="281"/>
            <ac:spMk id="45" creationId="{4D0015D6-A259-A4D8-F89A-484E2D027ACC}"/>
          </ac:spMkLst>
        </pc:spChg>
        <pc:spChg chg="add mod">
          <ac:chgData name="Ayshath Lubna" userId="a894446ce5b76c85" providerId="LiveId" clId="{A21A0AAC-0E0B-4610-BFFB-FEF5C07F2AA8}" dt="2024-05-19T13:40:12.419" v="3293" actId="14100"/>
          <ac:spMkLst>
            <pc:docMk/>
            <pc:sldMk cId="3277351225" sldId="281"/>
            <ac:spMk id="46" creationId="{BD8AC016-0A80-50C1-1253-FAF1A42BB893}"/>
          </ac:spMkLst>
        </pc:spChg>
        <pc:spChg chg="add mod ord">
          <ac:chgData name="Ayshath Lubna" userId="a894446ce5b76c85" providerId="LiveId" clId="{A21A0AAC-0E0B-4610-BFFB-FEF5C07F2AA8}" dt="2024-05-19T13:40:12.419" v="3293" actId="14100"/>
          <ac:spMkLst>
            <pc:docMk/>
            <pc:sldMk cId="3277351225" sldId="281"/>
            <ac:spMk id="47" creationId="{8C520817-2445-C988-2304-67CB2AE667D5}"/>
          </ac:spMkLst>
        </pc:spChg>
        <pc:spChg chg="add mod">
          <ac:chgData name="Ayshath Lubna" userId="a894446ce5b76c85" providerId="LiveId" clId="{A21A0AAC-0E0B-4610-BFFB-FEF5C07F2AA8}" dt="2024-05-19T14:04:33.431" v="3381" actId="1076"/>
          <ac:spMkLst>
            <pc:docMk/>
            <pc:sldMk cId="3277351225" sldId="281"/>
            <ac:spMk id="49" creationId="{A9842268-7174-772F-093A-81B931251055}"/>
          </ac:spMkLst>
        </pc:spChg>
        <pc:spChg chg="add mod">
          <ac:chgData name="Ayshath Lubna" userId="a894446ce5b76c85" providerId="LiveId" clId="{A21A0AAC-0E0B-4610-BFFB-FEF5C07F2AA8}" dt="2024-05-19T14:04:40.273" v="3382" actId="1076"/>
          <ac:spMkLst>
            <pc:docMk/>
            <pc:sldMk cId="3277351225" sldId="281"/>
            <ac:spMk id="50" creationId="{54A16329-7586-0B1D-1F02-4F4FA41F307C}"/>
          </ac:spMkLst>
        </pc:spChg>
        <pc:spChg chg="add mod">
          <ac:chgData name="Ayshath Lubna" userId="a894446ce5b76c85" providerId="LiveId" clId="{A21A0AAC-0E0B-4610-BFFB-FEF5C07F2AA8}" dt="2024-05-19T13:39:55.654" v="3292" actId="14100"/>
          <ac:spMkLst>
            <pc:docMk/>
            <pc:sldMk cId="3277351225" sldId="281"/>
            <ac:spMk id="51" creationId="{384DA776-C9C7-7EC3-2D9B-DF37086DC168}"/>
          </ac:spMkLst>
        </pc:spChg>
        <pc:spChg chg="add mod">
          <ac:chgData name="Ayshath Lubna" userId="a894446ce5b76c85" providerId="LiveId" clId="{A21A0AAC-0E0B-4610-BFFB-FEF5C07F2AA8}" dt="2024-05-19T13:39:55.654" v="3292" actId="14100"/>
          <ac:spMkLst>
            <pc:docMk/>
            <pc:sldMk cId="3277351225" sldId="281"/>
            <ac:spMk id="52" creationId="{528E52B9-1D06-C183-163F-E618AA3D4CC5}"/>
          </ac:spMkLst>
        </pc:spChg>
        <pc:spChg chg="add mod">
          <ac:chgData name="Ayshath Lubna" userId="a894446ce5b76c85" providerId="LiveId" clId="{A21A0AAC-0E0B-4610-BFFB-FEF5C07F2AA8}" dt="2024-05-19T13:39:55.654" v="3292" actId="14100"/>
          <ac:spMkLst>
            <pc:docMk/>
            <pc:sldMk cId="3277351225" sldId="281"/>
            <ac:spMk id="53" creationId="{4039F25A-3C12-1D51-BB72-37B7A97826F1}"/>
          </ac:spMkLst>
        </pc:spChg>
        <pc:spChg chg="add mod">
          <ac:chgData name="Ayshath Lubna" userId="a894446ce5b76c85" providerId="LiveId" clId="{A21A0AAC-0E0B-4610-BFFB-FEF5C07F2AA8}" dt="2024-05-19T13:39:24.600" v="3291" actId="1076"/>
          <ac:spMkLst>
            <pc:docMk/>
            <pc:sldMk cId="3277351225" sldId="281"/>
            <ac:spMk id="54" creationId="{B7535AA6-C388-2C9B-A37B-318D482966A4}"/>
          </ac:spMkLst>
        </pc:spChg>
        <pc:spChg chg="add del mod">
          <ac:chgData name="Ayshath Lubna" userId="a894446ce5b76c85" providerId="LiveId" clId="{A21A0AAC-0E0B-4610-BFFB-FEF5C07F2AA8}" dt="2024-05-19T13:39:05.020" v="3289" actId="478"/>
          <ac:spMkLst>
            <pc:docMk/>
            <pc:sldMk cId="3277351225" sldId="281"/>
            <ac:spMk id="55" creationId="{9C6C80AF-564B-F224-2365-426287EC6A39}"/>
          </ac:spMkLst>
        </pc:spChg>
        <pc:spChg chg="add del mod ord">
          <ac:chgData name="Ayshath Lubna" userId="a894446ce5b76c85" providerId="LiveId" clId="{A21A0AAC-0E0B-4610-BFFB-FEF5C07F2AA8}" dt="2024-05-19T13:39:07.087" v="3290" actId="478"/>
          <ac:spMkLst>
            <pc:docMk/>
            <pc:sldMk cId="3277351225" sldId="281"/>
            <ac:spMk id="56" creationId="{3E0B1271-F8C1-2DC4-99D2-3D6644DB032E}"/>
          </ac:spMkLst>
        </pc:spChg>
        <pc:spChg chg="add del mod">
          <ac:chgData name="Ayshath Lubna" userId="a894446ce5b76c85" providerId="LiveId" clId="{A21A0AAC-0E0B-4610-BFFB-FEF5C07F2AA8}" dt="2024-05-19T13:39:05.020" v="3289" actId="478"/>
          <ac:spMkLst>
            <pc:docMk/>
            <pc:sldMk cId="3277351225" sldId="281"/>
            <ac:spMk id="57" creationId="{95F2FBAB-B258-A37F-F0BE-782C9BE40071}"/>
          </ac:spMkLst>
        </pc:spChg>
        <pc:spChg chg="add mod">
          <ac:chgData name="Ayshath Lubna" userId="a894446ce5b76c85" providerId="LiveId" clId="{A21A0AAC-0E0B-4610-BFFB-FEF5C07F2AA8}" dt="2024-05-19T13:29:46.621" v="3112" actId="113"/>
          <ac:spMkLst>
            <pc:docMk/>
            <pc:sldMk cId="3277351225" sldId="281"/>
            <ac:spMk id="58" creationId="{FFC643BA-E194-06DF-541D-DE5C41DA9880}"/>
          </ac:spMkLst>
        </pc:spChg>
        <pc:spChg chg="add mod">
          <ac:chgData name="Ayshath Lubna" userId="a894446ce5b76c85" providerId="LiveId" clId="{A21A0AAC-0E0B-4610-BFFB-FEF5C07F2AA8}" dt="2024-05-19T19:21:34.721" v="5029"/>
          <ac:spMkLst>
            <pc:docMk/>
            <pc:sldMk cId="3277351225" sldId="281"/>
            <ac:spMk id="59" creationId="{7EFDC0DF-5048-655F-2A2E-B9D62FD1EEAD}"/>
          </ac:spMkLst>
        </pc:spChg>
        <pc:spChg chg="add mod">
          <ac:chgData name="Ayshath Lubna" userId="a894446ce5b76c85" providerId="LiveId" clId="{A21A0AAC-0E0B-4610-BFFB-FEF5C07F2AA8}" dt="2024-05-19T19:21:51.818" v="5030"/>
          <ac:spMkLst>
            <pc:docMk/>
            <pc:sldMk cId="3277351225" sldId="281"/>
            <ac:spMk id="60" creationId="{382CD37F-F4B1-4917-AC37-E5DD143F018E}"/>
          </ac:spMkLst>
        </pc:spChg>
        <pc:picChg chg="del">
          <ac:chgData name="Ayshath Lubna" userId="a894446ce5b76c85" providerId="LiveId" clId="{A21A0AAC-0E0B-4610-BFFB-FEF5C07F2AA8}" dt="2024-05-19T11:02:08.226" v="2289" actId="478"/>
          <ac:picMkLst>
            <pc:docMk/>
            <pc:sldMk cId="3277351225" sldId="281"/>
            <ac:picMk id="7" creationId="{5165D24C-8EBA-44CB-F595-FBBCF7F3C0EF}"/>
          </ac:picMkLst>
        </pc:picChg>
        <pc:picChg chg="del">
          <ac:chgData name="Ayshath Lubna" userId="a894446ce5b76c85" providerId="LiveId" clId="{A21A0AAC-0E0B-4610-BFFB-FEF5C07F2AA8}" dt="2024-05-19T11:03:09.128" v="2297" actId="478"/>
          <ac:picMkLst>
            <pc:docMk/>
            <pc:sldMk cId="3277351225" sldId="281"/>
            <ac:picMk id="11" creationId="{F4AF1658-C95F-4975-5DF0-1B423D8277B2}"/>
          </ac:picMkLst>
        </pc:picChg>
        <pc:picChg chg="add mod">
          <ac:chgData name="Ayshath Lubna" userId="a894446ce5b76c85" providerId="LiveId" clId="{A21A0AAC-0E0B-4610-BFFB-FEF5C07F2AA8}" dt="2024-05-19T13:31:02.979" v="3140" actId="14100"/>
          <ac:picMkLst>
            <pc:docMk/>
            <pc:sldMk cId="3277351225" sldId="281"/>
            <ac:picMk id="17" creationId="{3CF55149-89B1-9217-80E4-33C48DA1787C}"/>
          </ac:picMkLst>
        </pc:picChg>
        <pc:picChg chg="add mod ord">
          <ac:chgData name="Ayshath Lubna" userId="a894446ce5b76c85" providerId="LiveId" clId="{A21A0AAC-0E0B-4610-BFFB-FEF5C07F2AA8}" dt="2024-05-19T13:40:12.419" v="3293" actId="14100"/>
          <ac:picMkLst>
            <pc:docMk/>
            <pc:sldMk cId="3277351225" sldId="281"/>
            <ac:picMk id="32" creationId="{BBFE556D-F452-CD4D-948B-721CC1D9DE8E}"/>
          </ac:picMkLst>
        </pc:picChg>
        <pc:picChg chg="add mod ord">
          <ac:chgData name="Ayshath Lubna" userId="a894446ce5b76c85" providerId="LiveId" clId="{A21A0AAC-0E0B-4610-BFFB-FEF5C07F2AA8}" dt="2024-05-19T13:39:55.654" v="3292" actId="14100"/>
          <ac:picMkLst>
            <pc:docMk/>
            <pc:sldMk cId="3277351225" sldId="281"/>
            <ac:picMk id="35" creationId="{3BECF728-9EBD-49C6-DFEF-59F0EF528980}"/>
          </ac:picMkLst>
        </pc:picChg>
        <pc:picChg chg="add del mod">
          <ac:chgData name="Ayshath Lubna" userId="a894446ce5b76c85" providerId="LiveId" clId="{A21A0AAC-0E0B-4610-BFFB-FEF5C07F2AA8}" dt="2024-05-19T13:39:05.020" v="3289" actId="478"/>
          <ac:picMkLst>
            <pc:docMk/>
            <pc:sldMk cId="3277351225" sldId="281"/>
            <ac:picMk id="39" creationId="{2B0FB372-8676-EF66-F920-668D944D5B48}"/>
          </ac:picMkLst>
        </pc:picChg>
        <pc:picChg chg="add mod">
          <ac:chgData name="Ayshath Lubna" userId="a894446ce5b76c85" providerId="LiveId" clId="{A21A0AAC-0E0B-4610-BFFB-FEF5C07F2AA8}" dt="2024-05-19T20:32:14.493" v="5869" actId="1036"/>
          <ac:picMkLst>
            <pc:docMk/>
            <pc:sldMk cId="3277351225" sldId="281"/>
            <ac:picMk id="61" creationId="{74F1E9C3-4C69-0A7F-A5B1-435DB73A9B8B}"/>
          </ac:picMkLst>
        </pc:picChg>
      </pc:sldChg>
      <pc:sldChg chg="add del ord">
        <pc:chgData name="Ayshath Lubna" userId="a894446ce5b76c85" providerId="LiveId" clId="{A21A0AAC-0E0B-4610-BFFB-FEF5C07F2AA8}" dt="2024-05-19T19:05:50.315" v="4404" actId="47"/>
        <pc:sldMkLst>
          <pc:docMk/>
          <pc:sldMk cId="2811176356" sldId="282"/>
        </pc:sldMkLst>
      </pc:sldChg>
      <pc:sldChg chg="addSp delSp modSp add mod">
        <pc:chgData name="Ayshath Lubna" userId="a894446ce5b76c85" providerId="LiveId" clId="{A21A0AAC-0E0B-4610-BFFB-FEF5C07F2AA8}" dt="2024-05-19T20:32:20.599" v="5870"/>
        <pc:sldMkLst>
          <pc:docMk/>
          <pc:sldMk cId="551079431" sldId="283"/>
        </pc:sldMkLst>
        <pc:spChg chg="mod">
          <ac:chgData name="Ayshath Lubna" userId="a894446ce5b76c85" providerId="LiveId" clId="{A21A0AAC-0E0B-4610-BFFB-FEF5C07F2AA8}" dt="2024-05-19T14:00:09.970" v="3329" actId="20577"/>
          <ac:spMkLst>
            <pc:docMk/>
            <pc:sldMk cId="551079431" sldId="283"/>
            <ac:spMk id="5" creationId="{1325A565-9556-2F09-748D-3A3ED9EF2C92}"/>
          </ac:spMkLst>
        </pc:spChg>
        <pc:spChg chg="mod">
          <ac:chgData name="Ayshath Lubna" userId="a894446ce5b76c85" providerId="LiveId" clId="{A21A0AAC-0E0B-4610-BFFB-FEF5C07F2AA8}" dt="2024-05-19T14:01:51.354" v="3340" actId="14100"/>
          <ac:spMkLst>
            <pc:docMk/>
            <pc:sldMk cId="551079431" sldId="283"/>
            <ac:spMk id="40" creationId="{68C1172E-C5D9-5B58-717F-FCFA2BC5B47A}"/>
          </ac:spMkLst>
        </pc:spChg>
        <pc:spChg chg="mod">
          <ac:chgData name="Ayshath Lubna" userId="a894446ce5b76c85" providerId="LiveId" clId="{A21A0AAC-0E0B-4610-BFFB-FEF5C07F2AA8}" dt="2024-05-19T14:05:24.660" v="3405" actId="20577"/>
          <ac:spMkLst>
            <pc:docMk/>
            <pc:sldMk cId="551079431" sldId="283"/>
            <ac:spMk id="41" creationId="{F1136244-B44F-2FB3-5E13-06CD12667BF0}"/>
          </ac:spMkLst>
        </pc:spChg>
        <pc:spChg chg="mod">
          <ac:chgData name="Ayshath Lubna" userId="a894446ce5b76c85" providerId="LiveId" clId="{A21A0AAC-0E0B-4610-BFFB-FEF5C07F2AA8}" dt="2024-05-19T14:02:30.453" v="3345" actId="1076"/>
          <ac:spMkLst>
            <pc:docMk/>
            <pc:sldMk cId="551079431" sldId="283"/>
            <ac:spMk id="42" creationId="{8CA17AD2-DFE9-3EDA-D82B-B720A13E85D6}"/>
          </ac:spMkLst>
        </pc:spChg>
        <pc:spChg chg="mod">
          <ac:chgData name="Ayshath Lubna" userId="a894446ce5b76c85" providerId="LiveId" clId="{A21A0AAC-0E0B-4610-BFFB-FEF5C07F2AA8}" dt="2024-05-19T14:02:35.799" v="3346" actId="1076"/>
          <ac:spMkLst>
            <pc:docMk/>
            <pc:sldMk cId="551079431" sldId="283"/>
            <ac:spMk id="43" creationId="{3EB5F9A4-4C00-65E5-7302-BC94B057935C}"/>
          </ac:spMkLst>
        </pc:spChg>
        <pc:spChg chg="mod">
          <ac:chgData name="Ayshath Lubna" userId="a894446ce5b76c85" providerId="LiveId" clId="{A21A0AAC-0E0B-4610-BFFB-FEF5C07F2AA8}" dt="2024-05-19T14:01:51.354" v="3340" actId="14100"/>
          <ac:spMkLst>
            <pc:docMk/>
            <pc:sldMk cId="551079431" sldId="283"/>
            <ac:spMk id="44" creationId="{DDA8D801-B886-963E-6B7F-9577422AC89D}"/>
          </ac:spMkLst>
        </pc:spChg>
        <pc:spChg chg="mod">
          <ac:chgData name="Ayshath Lubna" userId="a894446ce5b76c85" providerId="LiveId" clId="{A21A0AAC-0E0B-4610-BFFB-FEF5C07F2AA8}" dt="2024-05-19T14:01:29.717" v="3337" actId="14100"/>
          <ac:spMkLst>
            <pc:docMk/>
            <pc:sldMk cId="551079431" sldId="283"/>
            <ac:spMk id="45" creationId="{4D0015D6-A259-A4D8-F89A-484E2D027ACC}"/>
          </ac:spMkLst>
        </pc:spChg>
        <pc:spChg chg="mod">
          <ac:chgData name="Ayshath Lubna" userId="a894446ce5b76c85" providerId="LiveId" clId="{A21A0AAC-0E0B-4610-BFFB-FEF5C07F2AA8}" dt="2024-05-19T14:01:29.717" v="3337" actId="14100"/>
          <ac:spMkLst>
            <pc:docMk/>
            <pc:sldMk cId="551079431" sldId="283"/>
            <ac:spMk id="46" creationId="{BD8AC016-0A80-50C1-1253-FAF1A42BB893}"/>
          </ac:spMkLst>
        </pc:spChg>
        <pc:spChg chg="mod">
          <ac:chgData name="Ayshath Lubna" userId="a894446ce5b76c85" providerId="LiveId" clId="{A21A0AAC-0E0B-4610-BFFB-FEF5C07F2AA8}" dt="2024-05-19T14:01:29.717" v="3337" actId="14100"/>
          <ac:spMkLst>
            <pc:docMk/>
            <pc:sldMk cId="551079431" sldId="283"/>
            <ac:spMk id="47" creationId="{8C520817-2445-C988-2304-67CB2AE667D5}"/>
          </ac:spMkLst>
        </pc:spChg>
        <pc:spChg chg="mod">
          <ac:chgData name="Ayshath Lubna" userId="a894446ce5b76c85" providerId="LiveId" clId="{A21A0AAC-0E0B-4610-BFFB-FEF5C07F2AA8}" dt="2024-05-19T14:05:36.523" v="3420" actId="20577"/>
          <ac:spMkLst>
            <pc:docMk/>
            <pc:sldMk cId="551079431" sldId="283"/>
            <ac:spMk id="49" creationId="{A9842268-7174-772F-093A-81B931251055}"/>
          </ac:spMkLst>
        </pc:spChg>
        <pc:spChg chg="mod">
          <ac:chgData name="Ayshath Lubna" userId="a894446ce5b76c85" providerId="LiveId" clId="{A21A0AAC-0E0B-4610-BFFB-FEF5C07F2AA8}" dt="2024-05-19T14:02:44.466" v="3351" actId="20577"/>
          <ac:spMkLst>
            <pc:docMk/>
            <pc:sldMk cId="551079431" sldId="283"/>
            <ac:spMk id="50" creationId="{54A16329-7586-0B1D-1F02-4F4FA41F307C}"/>
          </ac:spMkLst>
        </pc:spChg>
        <pc:spChg chg="mod">
          <ac:chgData name="Ayshath Lubna" userId="a894446ce5b76c85" providerId="LiveId" clId="{A21A0AAC-0E0B-4610-BFFB-FEF5C07F2AA8}" dt="2024-05-19T14:00:57.156" v="3331" actId="14100"/>
          <ac:spMkLst>
            <pc:docMk/>
            <pc:sldMk cId="551079431" sldId="283"/>
            <ac:spMk id="51" creationId="{384DA776-C9C7-7EC3-2D9B-DF37086DC168}"/>
          </ac:spMkLst>
        </pc:spChg>
        <pc:spChg chg="mod">
          <ac:chgData name="Ayshath Lubna" userId="a894446ce5b76c85" providerId="LiveId" clId="{A21A0AAC-0E0B-4610-BFFB-FEF5C07F2AA8}" dt="2024-05-19T14:00:57.156" v="3331" actId="14100"/>
          <ac:spMkLst>
            <pc:docMk/>
            <pc:sldMk cId="551079431" sldId="283"/>
            <ac:spMk id="52" creationId="{528E52B9-1D06-C183-163F-E618AA3D4CC5}"/>
          </ac:spMkLst>
        </pc:spChg>
        <pc:spChg chg="mod">
          <ac:chgData name="Ayshath Lubna" userId="a894446ce5b76c85" providerId="LiveId" clId="{A21A0AAC-0E0B-4610-BFFB-FEF5C07F2AA8}" dt="2024-05-19T14:05:40.152" v="3425" actId="20577"/>
          <ac:spMkLst>
            <pc:docMk/>
            <pc:sldMk cId="551079431" sldId="283"/>
            <ac:spMk id="53" creationId="{4039F25A-3C12-1D51-BB72-37B7A97826F1}"/>
          </ac:spMkLst>
        </pc:spChg>
        <pc:spChg chg="mod">
          <ac:chgData name="Ayshath Lubna" userId="a894446ce5b76c85" providerId="LiveId" clId="{A21A0AAC-0E0B-4610-BFFB-FEF5C07F2AA8}" dt="2024-05-19T14:02:50.204" v="3352" actId="1076"/>
          <ac:spMkLst>
            <pc:docMk/>
            <pc:sldMk cId="551079431" sldId="283"/>
            <ac:spMk id="54" creationId="{B7535AA6-C388-2C9B-A37B-318D482966A4}"/>
          </ac:spMkLst>
        </pc:spChg>
        <pc:spChg chg="del">
          <ac:chgData name="Ayshath Lubna" userId="a894446ce5b76c85" providerId="LiveId" clId="{A21A0AAC-0E0B-4610-BFFB-FEF5C07F2AA8}" dt="2024-05-19T13:38:47.822" v="3287" actId="478"/>
          <ac:spMkLst>
            <pc:docMk/>
            <pc:sldMk cId="551079431" sldId="283"/>
            <ac:spMk id="55" creationId="{9C6C80AF-564B-F224-2365-426287EC6A39}"/>
          </ac:spMkLst>
        </pc:spChg>
        <pc:spChg chg="del">
          <ac:chgData name="Ayshath Lubna" userId="a894446ce5b76c85" providerId="LiveId" clId="{A21A0AAC-0E0B-4610-BFFB-FEF5C07F2AA8}" dt="2024-05-19T13:38:49.581" v="3288" actId="478"/>
          <ac:spMkLst>
            <pc:docMk/>
            <pc:sldMk cId="551079431" sldId="283"/>
            <ac:spMk id="56" creationId="{3E0B1271-F8C1-2DC4-99D2-3D6644DB032E}"/>
          </ac:spMkLst>
        </pc:spChg>
        <pc:spChg chg="del">
          <ac:chgData name="Ayshath Lubna" userId="a894446ce5b76c85" providerId="LiveId" clId="{A21A0AAC-0E0B-4610-BFFB-FEF5C07F2AA8}" dt="2024-05-19T13:38:45.581" v="3286" actId="478"/>
          <ac:spMkLst>
            <pc:docMk/>
            <pc:sldMk cId="551079431" sldId="283"/>
            <ac:spMk id="57" creationId="{95F2FBAB-B258-A37F-F0BE-782C9BE40071}"/>
          </ac:spMkLst>
        </pc:spChg>
        <pc:spChg chg="mod">
          <ac:chgData name="Ayshath Lubna" userId="a894446ce5b76c85" providerId="LiveId" clId="{A21A0AAC-0E0B-4610-BFFB-FEF5C07F2AA8}" dt="2024-05-19T19:21:34.721" v="5029"/>
          <ac:spMkLst>
            <pc:docMk/>
            <pc:sldMk cId="551079431" sldId="283"/>
            <ac:spMk id="59" creationId="{7EFDC0DF-5048-655F-2A2E-B9D62FD1EEAD}"/>
          </ac:spMkLst>
        </pc:spChg>
        <pc:spChg chg="mod">
          <ac:chgData name="Ayshath Lubna" userId="a894446ce5b76c85" providerId="LiveId" clId="{A21A0AAC-0E0B-4610-BFFB-FEF5C07F2AA8}" dt="2024-05-19T19:21:51.818" v="5030"/>
          <ac:spMkLst>
            <pc:docMk/>
            <pc:sldMk cId="551079431" sldId="283"/>
            <ac:spMk id="60" creationId="{382CD37F-F4B1-4917-AC37-E5DD143F018E}"/>
          </ac:spMkLst>
        </pc:spChg>
        <pc:picChg chg="add mod">
          <ac:chgData name="Ayshath Lubna" userId="a894446ce5b76c85" providerId="LiveId" clId="{A21A0AAC-0E0B-4610-BFFB-FEF5C07F2AA8}" dt="2024-05-19T14:02:05.153" v="3341" actId="14100"/>
          <ac:picMkLst>
            <pc:docMk/>
            <pc:sldMk cId="551079431" sldId="283"/>
            <ac:picMk id="3" creationId="{60A8C5B6-C521-DFCA-4D42-E33E7DCC6DFA}"/>
          </ac:picMkLst>
        </pc:picChg>
        <pc:picChg chg="add mod">
          <ac:chgData name="Ayshath Lubna" userId="a894446ce5b76c85" providerId="LiveId" clId="{A21A0AAC-0E0B-4610-BFFB-FEF5C07F2AA8}" dt="2024-05-19T14:02:14.269" v="3343" actId="14100"/>
          <ac:picMkLst>
            <pc:docMk/>
            <pc:sldMk cId="551079431" sldId="283"/>
            <ac:picMk id="7" creationId="{EFC76FB5-5F16-3029-91D2-DB7849984A8B}"/>
          </ac:picMkLst>
        </pc:picChg>
        <pc:picChg chg="add del mod">
          <ac:chgData name="Ayshath Lubna" userId="a894446ce5b76c85" providerId="LiveId" clId="{A21A0AAC-0E0B-4610-BFFB-FEF5C07F2AA8}" dt="2024-05-19T13:58:50.921" v="3305" actId="478"/>
          <ac:picMkLst>
            <pc:docMk/>
            <pc:sldMk cId="551079431" sldId="283"/>
            <ac:picMk id="9" creationId="{51FEEEDC-061C-7E0A-9EAF-A47E30AD7B43}"/>
          </ac:picMkLst>
        </pc:picChg>
        <pc:picChg chg="add mod">
          <ac:chgData name="Ayshath Lubna" userId="a894446ce5b76c85" providerId="LiveId" clId="{A21A0AAC-0E0B-4610-BFFB-FEF5C07F2AA8}" dt="2024-05-19T14:01:08.566" v="3335" actId="14100"/>
          <ac:picMkLst>
            <pc:docMk/>
            <pc:sldMk cId="551079431" sldId="283"/>
            <ac:picMk id="11" creationId="{1B2059A3-F1B3-DF9C-1CDB-D2C1990B5F16}"/>
          </ac:picMkLst>
        </pc:picChg>
        <pc:picChg chg="add mod">
          <ac:chgData name="Ayshath Lubna" userId="a894446ce5b76c85" providerId="LiveId" clId="{A21A0AAC-0E0B-4610-BFFB-FEF5C07F2AA8}" dt="2024-05-19T20:32:20.599" v="5870"/>
          <ac:picMkLst>
            <pc:docMk/>
            <pc:sldMk cId="551079431" sldId="283"/>
            <ac:picMk id="12" creationId="{1184EA26-9850-63C6-33A2-7706CA1F58B4}"/>
          </ac:picMkLst>
        </pc:picChg>
        <pc:picChg chg="del">
          <ac:chgData name="Ayshath Lubna" userId="a894446ce5b76c85" providerId="LiveId" clId="{A21A0AAC-0E0B-4610-BFFB-FEF5C07F2AA8}" dt="2024-05-19T13:33:36.914" v="3180" actId="478"/>
          <ac:picMkLst>
            <pc:docMk/>
            <pc:sldMk cId="551079431" sldId="283"/>
            <ac:picMk id="17" creationId="{3CF55149-89B1-9217-80E4-33C48DA1787C}"/>
          </ac:picMkLst>
        </pc:picChg>
        <pc:picChg chg="del">
          <ac:chgData name="Ayshath Lubna" userId="a894446ce5b76c85" providerId="LiveId" clId="{A21A0AAC-0E0B-4610-BFFB-FEF5C07F2AA8}" dt="2024-05-19T13:33:38.541" v="3181" actId="478"/>
          <ac:picMkLst>
            <pc:docMk/>
            <pc:sldMk cId="551079431" sldId="283"/>
            <ac:picMk id="32" creationId="{BBFE556D-F452-CD4D-948B-721CC1D9DE8E}"/>
          </ac:picMkLst>
        </pc:picChg>
        <pc:picChg chg="del">
          <ac:chgData name="Ayshath Lubna" userId="a894446ce5b76c85" providerId="LiveId" clId="{A21A0AAC-0E0B-4610-BFFB-FEF5C07F2AA8}" dt="2024-05-19T13:33:40.282" v="3182" actId="478"/>
          <ac:picMkLst>
            <pc:docMk/>
            <pc:sldMk cId="551079431" sldId="283"/>
            <ac:picMk id="35" creationId="{3BECF728-9EBD-49C6-DFEF-59F0EF528980}"/>
          </ac:picMkLst>
        </pc:picChg>
        <pc:picChg chg="del">
          <ac:chgData name="Ayshath Lubna" userId="a894446ce5b76c85" providerId="LiveId" clId="{A21A0AAC-0E0B-4610-BFFB-FEF5C07F2AA8}" dt="2024-05-19T13:33:42.180" v="3183" actId="478"/>
          <ac:picMkLst>
            <pc:docMk/>
            <pc:sldMk cId="551079431" sldId="283"/>
            <ac:picMk id="39" creationId="{2B0FB372-8676-EF66-F920-668D944D5B48}"/>
          </ac:picMkLst>
        </pc:picChg>
      </pc:sldChg>
      <pc:sldChg chg="addSp delSp modSp new del mod setBg">
        <pc:chgData name="Ayshath Lubna" userId="a894446ce5b76c85" providerId="LiveId" clId="{A21A0AAC-0E0B-4610-BFFB-FEF5C07F2AA8}" dt="2024-05-19T13:31:50.973" v="3158" actId="47"/>
        <pc:sldMkLst>
          <pc:docMk/>
          <pc:sldMk cId="3386784199" sldId="283"/>
        </pc:sldMkLst>
        <pc:spChg chg="add del mod">
          <ac:chgData name="Ayshath Lubna" userId="a894446ce5b76c85" providerId="LiveId" clId="{A21A0AAC-0E0B-4610-BFFB-FEF5C07F2AA8}" dt="2024-05-19T11:04:20.378" v="2319" actId="478"/>
          <ac:spMkLst>
            <pc:docMk/>
            <pc:sldMk cId="3386784199" sldId="283"/>
            <ac:spMk id="2" creationId="{B231BB00-1958-ACC7-2AAB-49BDDA4218BE}"/>
          </ac:spMkLst>
        </pc:spChg>
        <pc:spChg chg="del">
          <ac:chgData name="Ayshath Lubna" userId="a894446ce5b76c85" providerId="LiveId" clId="{A21A0AAC-0E0B-4610-BFFB-FEF5C07F2AA8}" dt="2024-05-19T11:03:25.608" v="2300" actId="478"/>
          <ac:spMkLst>
            <pc:docMk/>
            <pc:sldMk cId="3386784199" sldId="283"/>
            <ac:spMk id="3" creationId="{BC69E976-9DDA-B9F3-22CD-73E3AF991933}"/>
          </ac:spMkLst>
        </pc:spChg>
        <pc:spChg chg="add del mod">
          <ac:chgData name="Ayshath Lubna" userId="a894446ce5b76c85" providerId="LiveId" clId="{A21A0AAC-0E0B-4610-BFFB-FEF5C07F2AA8}" dt="2024-05-19T11:04:13.396" v="2314" actId="22"/>
          <ac:spMkLst>
            <pc:docMk/>
            <pc:sldMk cId="3386784199" sldId="283"/>
            <ac:spMk id="5" creationId="{0F10FD9E-6CD3-492D-3219-7C6A1AA278FF}"/>
          </ac:spMkLst>
        </pc:spChg>
        <pc:spChg chg="add mod">
          <ac:chgData name="Ayshath Lubna" userId="a894446ce5b76c85" providerId="LiveId" clId="{A21A0AAC-0E0B-4610-BFFB-FEF5C07F2AA8}" dt="2024-05-19T11:04:34.862" v="2322" actId="21"/>
          <ac:spMkLst>
            <pc:docMk/>
            <pc:sldMk cId="3386784199" sldId="283"/>
            <ac:spMk id="7" creationId="{22C45155-B468-2228-4655-7DA3CBB10CF0}"/>
          </ac:spMkLst>
        </pc:spChg>
      </pc:sldChg>
      <pc:sldChg chg="addSp delSp modSp add mod">
        <pc:chgData name="Ayshath Lubna" userId="a894446ce5b76c85" providerId="LiveId" clId="{A21A0AAC-0E0B-4610-BFFB-FEF5C07F2AA8}" dt="2024-05-19T20:32:23.934" v="5871"/>
        <pc:sldMkLst>
          <pc:docMk/>
          <pc:sldMk cId="4182629841" sldId="284"/>
        </pc:sldMkLst>
        <pc:spChg chg="add mod">
          <ac:chgData name="Ayshath Lubna" userId="a894446ce5b76c85" providerId="LiveId" clId="{A21A0AAC-0E0B-4610-BFFB-FEF5C07F2AA8}" dt="2024-05-19T18:07:19.288" v="3833" actId="1076"/>
          <ac:spMkLst>
            <pc:docMk/>
            <pc:sldMk cId="4182629841" sldId="284"/>
            <ac:spMk id="2" creationId="{D4D72052-AD6A-6255-B00E-0A55B782752A}"/>
          </ac:spMkLst>
        </pc:spChg>
        <pc:spChg chg="mod">
          <ac:chgData name="Ayshath Lubna" userId="a894446ce5b76c85" providerId="LiveId" clId="{A21A0AAC-0E0B-4610-BFFB-FEF5C07F2AA8}" dt="2024-05-19T14:31:49.715" v="3723" actId="20577"/>
          <ac:spMkLst>
            <pc:docMk/>
            <pc:sldMk cId="4182629841" sldId="284"/>
            <ac:spMk id="5" creationId="{1325A565-9556-2F09-748D-3A3ED9EF2C92}"/>
          </ac:spMkLst>
        </pc:spChg>
        <pc:spChg chg="add mod">
          <ac:chgData name="Ayshath Lubna" userId="a894446ce5b76c85" providerId="LiveId" clId="{A21A0AAC-0E0B-4610-BFFB-FEF5C07F2AA8}" dt="2024-05-19T18:07:28.808" v="3834" actId="14100"/>
          <ac:spMkLst>
            <pc:docMk/>
            <pc:sldMk cId="4182629841" sldId="284"/>
            <ac:spMk id="6" creationId="{45369333-97DD-27DF-F5DB-83B54683A9DC}"/>
          </ac:spMkLst>
        </pc:spChg>
        <pc:spChg chg="add mod">
          <ac:chgData name="Ayshath Lubna" userId="a894446ce5b76c85" providerId="LiveId" clId="{A21A0AAC-0E0B-4610-BFFB-FEF5C07F2AA8}" dt="2024-05-19T18:07:19.288" v="3833" actId="1076"/>
          <ac:spMkLst>
            <pc:docMk/>
            <pc:sldMk cId="4182629841" sldId="284"/>
            <ac:spMk id="8" creationId="{1281D51E-2845-B6B4-40DE-1BB110729944}"/>
          </ac:spMkLst>
        </pc:spChg>
        <pc:spChg chg="mod">
          <ac:chgData name="Ayshath Lubna" userId="a894446ce5b76c85" providerId="LiveId" clId="{A21A0AAC-0E0B-4610-BFFB-FEF5C07F2AA8}" dt="2024-05-19T18:08:09.397" v="3837" actId="14100"/>
          <ac:spMkLst>
            <pc:docMk/>
            <pc:sldMk cId="4182629841" sldId="284"/>
            <ac:spMk id="40" creationId="{68C1172E-C5D9-5B58-717F-FCFA2BC5B47A}"/>
          </ac:spMkLst>
        </pc:spChg>
        <pc:spChg chg="mod">
          <ac:chgData name="Ayshath Lubna" userId="a894446ce5b76c85" providerId="LiveId" clId="{A21A0AAC-0E0B-4610-BFFB-FEF5C07F2AA8}" dt="2024-05-19T18:09:21.026" v="3881" actId="20577"/>
          <ac:spMkLst>
            <pc:docMk/>
            <pc:sldMk cId="4182629841" sldId="284"/>
            <ac:spMk id="41" creationId="{F1136244-B44F-2FB3-5E13-06CD12667BF0}"/>
          </ac:spMkLst>
        </pc:spChg>
        <pc:spChg chg="mod">
          <ac:chgData name="Ayshath Lubna" userId="a894446ce5b76c85" providerId="LiveId" clId="{A21A0AAC-0E0B-4610-BFFB-FEF5C07F2AA8}" dt="2024-05-19T18:08:09.397" v="3837" actId="14100"/>
          <ac:spMkLst>
            <pc:docMk/>
            <pc:sldMk cId="4182629841" sldId="284"/>
            <ac:spMk id="42" creationId="{8CA17AD2-DFE9-3EDA-D82B-B720A13E85D6}"/>
          </ac:spMkLst>
        </pc:spChg>
        <pc:spChg chg="mod">
          <ac:chgData name="Ayshath Lubna" userId="a894446ce5b76c85" providerId="LiveId" clId="{A21A0AAC-0E0B-4610-BFFB-FEF5C07F2AA8}" dt="2024-05-19T18:05:58.212" v="3829" actId="1076"/>
          <ac:spMkLst>
            <pc:docMk/>
            <pc:sldMk cId="4182629841" sldId="284"/>
            <ac:spMk id="43" creationId="{3EB5F9A4-4C00-65E5-7302-BC94B057935C}"/>
          </ac:spMkLst>
        </pc:spChg>
        <pc:spChg chg="mod">
          <ac:chgData name="Ayshath Lubna" userId="a894446ce5b76c85" providerId="LiveId" clId="{A21A0AAC-0E0B-4610-BFFB-FEF5C07F2AA8}" dt="2024-05-19T18:08:09.397" v="3837" actId="14100"/>
          <ac:spMkLst>
            <pc:docMk/>
            <pc:sldMk cId="4182629841" sldId="284"/>
            <ac:spMk id="44" creationId="{DDA8D801-B886-963E-6B7F-9577422AC89D}"/>
          </ac:spMkLst>
        </pc:spChg>
        <pc:spChg chg="mod">
          <ac:chgData name="Ayshath Lubna" userId="a894446ce5b76c85" providerId="LiveId" clId="{A21A0AAC-0E0B-4610-BFFB-FEF5C07F2AA8}" dt="2024-05-19T18:07:58.165" v="3836" actId="1076"/>
          <ac:spMkLst>
            <pc:docMk/>
            <pc:sldMk cId="4182629841" sldId="284"/>
            <ac:spMk id="45" creationId="{4D0015D6-A259-A4D8-F89A-484E2D027ACC}"/>
          </ac:spMkLst>
        </pc:spChg>
        <pc:spChg chg="mod">
          <ac:chgData name="Ayshath Lubna" userId="a894446ce5b76c85" providerId="LiveId" clId="{A21A0AAC-0E0B-4610-BFFB-FEF5C07F2AA8}" dt="2024-05-19T18:07:58.165" v="3836" actId="1076"/>
          <ac:spMkLst>
            <pc:docMk/>
            <pc:sldMk cId="4182629841" sldId="284"/>
            <ac:spMk id="46" creationId="{BD8AC016-0A80-50C1-1253-FAF1A42BB893}"/>
          </ac:spMkLst>
        </pc:spChg>
        <pc:spChg chg="mod">
          <ac:chgData name="Ayshath Lubna" userId="a894446ce5b76c85" providerId="LiveId" clId="{A21A0AAC-0E0B-4610-BFFB-FEF5C07F2AA8}" dt="2024-05-19T18:07:58.165" v="3836" actId="1076"/>
          <ac:spMkLst>
            <pc:docMk/>
            <pc:sldMk cId="4182629841" sldId="284"/>
            <ac:spMk id="47" creationId="{8C520817-2445-C988-2304-67CB2AE667D5}"/>
          </ac:spMkLst>
        </pc:spChg>
        <pc:spChg chg="mod">
          <ac:chgData name="Ayshath Lubna" userId="a894446ce5b76c85" providerId="LiveId" clId="{A21A0AAC-0E0B-4610-BFFB-FEF5C07F2AA8}" dt="2024-05-19T18:09:34.393" v="3901" actId="20577"/>
          <ac:spMkLst>
            <pc:docMk/>
            <pc:sldMk cId="4182629841" sldId="284"/>
            <ac:spMk id="49" creationId="{A9842268-7174-772F-093A-81B931251055}"/>
          </ac:spMkLst>
        </pc:spChg>
        <pc:spChg chg="mod">
          <ac:chgData name="Ayshath Lubna" userId="a894446ce5b76c85" providerId="LiveId" clId="{A21A0AAC-0E0B-4610-BFFB-FEF5C07F2AA8}" dt="2024-05-19T18:07:58.165" v="3836" actId="1076"/>
          <ac:spMkLst>
            <pc:docMk/>
            <pc:sldMk cId="4182629841" sldId="284"/>
            <ac:spMk id="50" creationId="{54A16329-7586-0B1D-1F02-4F4FA41F307C}"/>
          </ac:spMkLst>
        </pc:spChg>
        <pc:spChg chg="mod">
          <ac:chgData name="Ayshath Lubna" userId="a894446ce5b76c85" providerId="LiveId" clId="{A21A0AAC-0E0B-4610-BFFB-FEF5C07F2AA8}" dt="2024-05-19T18:07:40.637" v="3835" actId="1076"/>
          <ac:spMkLst>
            <pc:docMk/>
            <pc:sldMk cId="4182629841" sldId="284"/>
            <ac:spMk id="51" creationId="{384DA776-C9C7-7EC3-2D9B-DF37086DC168}"/>
          </ac:spMkLst>
        </pc:spChg>
        <pc:spChg chg="mod">
          <ac:chgData name="Ayshath Lubna" userId="a894446ce5b76c85" providerId="LiveId" clId="{A21A0AAC-0E0B-4610-BFFB-FEF5C07F2AA8}" dt="2024-05-19T18:07:40.637" v="3835" actId="1076"/>
          <ac:spMkLst>
            <pc:docMk/>
            <pc:sldMk cId="4182629841" sldId="284"/>
            <ac:spMk id="52" creationId="{528E52B9-1D06-C183-163F-E618AA3D4CC5}"/>
          </ac:spMkLst>
        </pc:spChg>
        <pc:spChg chg="mod">
          <ac:chgData name="Ayshath Lubna" userId="a894446ce5b76c85" providerId="LiveId" clId="{A21A0AAC-0E0B-4610-BFFB-FEF5C07F2AA8}" dt="2024-05-19T18:10:20.152" v="3923" actId="20577"/>
          <ac:spMkLst>
            <pc:docMk/>
            <pc:sldMk cId="4182629841" sldId="284"/>
            <ac:spMk id="53" creationId="{4039F25A-3C12-1D51-BB72-37B7A97826F1}"/>
          </ac:spMkLst>
        </pc:spChg>
        <pc:spChg chg="mod">
          <ac:chgData name="Ayshath Lubna" userId="a894446ce5b76c85" providerId="LiveId" clId="{A21A0AAC-0E0B-4610-BFFB-FEF5C07F2AA8}" dt="2024-05-19T18:07:40.637" v="3835" actId="1076"/>
          <ac:spMkLst>
            <pc:docMk/>
            <pc:sldMk cId="4182629841" sldId="284"/>
            <ac:spMk id="54" creationId="{B7535AA6-C388-2C9B-A37B-318D482966A4}"/>
          </ac:spMkLst>
        </pc:spChg>
        <pc:spChg chg="mod">
          <ac:chgData name="Ayshath Lubna" userId="a894446ce5b76c85" providerId="LiveId" clId="{A21A0AAC-0E0B-4610-BFFB-FEF5C07F2AA8}" dt="2024-05-19T19:21:34.721" v="5029"/>
          <ac:spMkLst>
            <pc:docMk/>
            <pc:sldMk cId="4182629841" sldId="284"/>
            <ac:spMk id="59" creationId="{7EFDC0DF-5048-655F-2A2E-B9D62FD1EEAD}"/>
          </ac:spMkLst>
        </pc:spChg>
        <pc:spChg chg="mod">
          <ac:chgData name="Ayshath Lubna" userId="a894446ce5b76c85" providerId="LiveId" clId="{A21A0AAC-0E0B-4610-BFFB-FEF5C07F2AA8}" dt="2024-05-19T19:21:51.818" v="5030"/>
          <ac:spMkLst>
            <pc:docMk/>
            <pc:sldMk cId="4182629841" sldId="284"/>
            <ac:spMk id="60" creationId="{382CD37F-F4B1-4917-AC37-E5DD143F018E}"/>
          </ac:spMkLst>
        </pc:spChg>
        <pc:picChg chg="del">
          <ac:chgData name="Ayshath Lubna" userId="a894446ce5b76c85" providerId="LiveId" clId="{A21A0AAC-0E0B-4610-BFFB-FEF5C07F2AA8}" dt="2024-05-19T14:06:31.162" v="3445" actId="478"/>
          <ac:picMkLst>
            <pc:docMk/>
            <pc:sldMk cId="4182629841" sldId="284"/>
            <ac:picMk id="3" creationId="{60A8C5B6-C521-DFCA-4D42-E33E7DCC6DFA}"/>
          </ac:picMkLst>
        </pc:picChg>
        <pc:picChg chg="del">
          <ac:chgData name="Ayshath Lubna" userId="a894446ce5b76c85" providerId="LiveId" clId="{A21A0AAC-0E0B-4610-BFFB-FEF5C07F2AA8}" dt="2024-05-19T14:06:34.705" v="3447" actId="478"/>
          <ac:picMkLst>
            <pc:docMk/>
            <pc:sldMk cId="4182629841" sldId="284"/>
            <ac:picMk id="7" creationId="{EFC76FB5-5F16-3029-91D2-DB7849984A8B}"/>
          </ac:picMkLst>
        </pc:picChg>
        <pc:picChg chg="add del mod">
          <ac:chgData name="Ayshath Lubna" userId="a894446ce5b76c85" providerId="LiveId" clId="{A21A0AAC-0E0B-4610-BFFB-FEF5C07F2AA8}" dt="2024-05-19T14:46:27.616" v="3791" actId="478"/>
          <ac:picMkLst>
            <pc:docMk/>
            <pc:sldMk cId="4182629841" sldId="284"/>
            <ac:picMk id="10" creationId="{10D05F3C-B443-75CD-7FC2-3E075CE5EBD5}"/>
          </ac:picMkLst>
        </pc:picChg>
        <pc:picChg chg="del">
          <ac:chgData name="Ayshath Lubna" userId="a894446ce5b76c85" providerId="LiveId" clId="{A21A0AAC-0E0B-4610-BFFB-FEF5C07F2AA8}" dt="2024-05-19T14:06:32.749" v="3446" actId="478"/>
          <ac:picMkLst>
            <pc:docMk/>
            <pc:sldMk cId="4182629841" sldId="284"/>
            <ac:picMk id="11" creationId="{1B2059A3-F1B3-DF9C-1CDB-D2C1990B5F16}"/>
          </ac:picMkLst>
        </pc:picChg>
        <pc:picChg chg="add mod">
          <ac:chgData name="Ayshath Lubna" userId="a894446ce5b76c85" providerId="LiveId" clId="{A21A0AAC-0E0B-4610-BFFB-FEF5C07F2AA8}" dt="2024-05-19T18:08:39.326" v="3844" actId="1076"/>
          <ac:picMkLst>
            <pc:docMk/>
            <pc:sldMk cId="4182629841" sldId="284"/>
            <ac:picMk id="13" creationId="{3A0B4D8B-491F-6276-484C-D22AF6186CC6}"/>
          </ac:picMkLst>
        </pc:picChg>
        <pc:picChg chg="add mod">
          <ac:chgData name="Ayshath Lubna" userId="a894446ce5b76c85" providerId="LiveId" clId="{A21A0AAC-0E0B-4610-BFFB-FEF5C07F2AA8}" dt="2024-05-19T18:08:27.796" v="3841" actId="14100"/>
          <ac:picMkLst>
            <pc:docMk/>
            <pc:sldMk cId="4182629841" sldId="284"/>
            <ac:picMk id="15" creationId="{05924A3F-3225-6ABD-8C17-8A4950E95854}"/>
          </ac:picMkLst>
        </pc:picChg>
        <pc:picChg chg="add mod">
          <ac:chgData name="Ayshath Lubna" userId="a894446ce5b76c85" providerId="LiveId" clId="{A21A0AAC-0E0B-4610-BFFB-FEF5C07F2AA8}" dt="2024-05-19T18:08:18.468" v="3839" actId="14100"/>
          <ac:picMkLst>
            <pc:docMk/>
            <pc:sldMk cId="4182629841" sldId="284"/>
            <ac:picMk id="17" creationId="{95205F26-5470-28B3-1E3D-1B17481C2F4A}"/>
          </ac:picMkLst>
        </pc:picChg>
        <pc:picChg chg="add mod">
          <ac:chgData name="Ayshath Lubna" userId="a894446ce5b76c85" providerId="LiveId" clId="{A21A0AAC-0E0B-4610-BFFB-FEF5C07F2AA8}" dt="2024-05-19T18:08:50.421" v="3846" actId="14100"/>
          <ac:picMkLst>
            <pc:docMk/>
            <pc:sldMk cId="4182629841" sldId="284"/>
            <ac:picMk id="19" creationId="{AB06874D-E87C-3382-E1C1-5B47E50A2F23}"/>
          </ac:picMkLst>
        </pc:picChg>
        <pc:picChg chg="add mod">
          <ac:chgData name="Ayshath Lubna" userId="a894446ce5b76c85" providerId="LiveId" clId="{A21A0AAC-0E0B-4610-BFFB-FEF5C07F2AA8}" dt="2024-05-19T20:32:23.934" v="5871"/>
          <ac:picMkLst>
            <pc:docMk/>
            <pc:sldMk cId="4182629841" sldId="284"/>
            <ac:picMk id="20" creationId="{6E6A779A-F38D-647D-AFBF-21CF2C2E2CD0}"/>
          </ac:picMkLst>
        </pc:picChg>
      </pc:sldChg>
      <pc:sldChg chg="addSp delSp modSp add mod ord">
        <pc:chgData name="Ayshath Lubna" userId="a894446ce5b76c85" providerId="LiveId" clId="{A21A0AAC-0E0B-4610-BFFB-FEF5C07F2AA8}" dt="2024-05-19T20:32:30.012" v="5873"/>
        <pc:sldMkLst>
          <pc:docMk/>
          <pc:sldMk cId="1475953374" sldId="285"/>
        </pc:sldMkLst>
        <pc:spChg chg="mod">
          <ac:chgData name="Ayshath Lubna" userId="a894446ce5b76c85" providerId="LiveId" clId="{A21A0AAC-0E0B-4610-BFFB-FEF5C07F2AA8}" dt="2024-05-19T14:06:18.394" v="3441" actId="20577"/>
          <ac:spMkLst>
            <pc:docMk/>
            <pc:sldMk cId="1475953374" sldId="285"/>
            <ac:spMk id="5" creationId="{1325A565-9556-2F09-748D-3A3ED9EF2C92}"/>
          </ac:spMkLst>
        </pc:spChg>
        <pc:spChg chg="mod">
          <ac:chgData name="Ayshath Lubna" userId="a894446ce5b76c85" providerId="LiveId" clId="{A21A0AAC-0E0B-4610-BFFB-FEF5C07F2AA8}" dt="2024-05-19T18:17:24.890" v="3965" actId="255"/>
          <ac:spMkLst>
            <pc:docMk/>
            <pc:sldMk cId="1475953374" sldId="285"/>
            <ac:spMk id="40" creationId="{68C1172E-C5D9-5B58-717F-FCFA2BC5B47A}"/>
          </ac:spMkLst>
        </pc:spChg>
        <pc:spChg chg="mod">
          <ac:chgData name="Ayshath Lubna" userId="a894446ce5b76c85" providerId="LiveId" clId="{A21A0AAC-0E0B-4610-BFFB-FEF5C07F2AA8}" dt="2024-05-19T18:30:10.747" v="4056" actId="403"/>
          <ac:spMkLst>
            <pc:docMk/>
            <pc:sldMk cId="1475953374" sldId="285"/>
            <ac:spMk id="41" creationId="{F1136244-B44F-2FB3-5E13-06CD12667BF0}"/>
          </ac:spMkLst>
        </pc:spChg>
        <pc:spChg chg="mod">
          <ac:chgData name="Ayshath Lubna" userId="a894446ce5b76c85" providerId="LiveId" clId="{A21A0AAC-0E0B-4610-BFFB-FEF5C07F2AA8}" dt="2024-05-19T18:29:40.057" v="4052" actId="113"/>
          <ac:spMkLst>
            <pc:docMk/>
            <pc:sldMk cId="1475953374" sldId="285"/>
            <ac:spMk id="43" creationId="{3EB5F9A4-4C00-65E5-7302-BC94B057935C}"/>
          </ac:spMkLst>
        </pc:spChg>
        <pc:spChg chg="mod">
          <ac:chgData name="Ayshath Lubna" userId="a894446ce5b76c85" providerId="LiveId" clId="{A21A0AAC-0E0B-4610-BFFB-FEF5C07F2AA8}" dt="2024-05-19T18:21:55.558" v="4014"/>
          <ac:spMkLst>
            <pc:docMk/>
            <pc:sldMk cId="1475953374" sldId="285"/>
            <ac:spMk id="49" creationId="{A9842268-7174-772F-093A-81B931251055}"/>
          </ac:spMkLst>
        </pc:spChg>
        <pc:spChg chg="mod">
          <ac:chgData name="Ayshath Lubna" userId="a894446ce5b76c85" providerId="LiveId" clId="{A21A0AAC-0E0B-4610-BFFB-FEF5C07F2AA8}" dt="2024-05-19T18:30:45.454" v="4061" actId="1076"/>
          <ac:spMkLst>
            <pc:docMk/>
            <pc:sldMk cId="1475953374" sldId="285"/>
            <ac:spMk id="50" creationId="{54A16329-7586-0B1D-1F02-4F4FA41F307C}"/>
          </ac:spMkLst>
        </pc:spChg>
        <pc:spChg chg="mod">
          <ac:chgData name="Ayshath Lubna" userId="a894446ce5b76c85" providerId="LiveId" clId="{A21A0AAC-0E0B-4610-BFFB-FEF5C07F2AA8}" dt="2024-05-19T18:29:28.029" v="4051" actId="20577"/>
          <ac:spMkLst>
            <pc:docMk/>
            <pc:sldMk cId="1475953374" sldId="285"/>
            <ac:spMk id="53" creationId="{4039F25A-3C12-1D51-BB72-37B7A97826F1}"/>
          </ac:spMkLst>
        </pc:spChg>
        <pc:spChg chg="mod">
          <ac:chgData name="Ayshath Lubna" userId="a894446ce5b76c85" providerId="LiveId" clId="{A21A0AAC-0E0B-4610-BFFB-FEF5C07F2AA8}" dt="2024-05-19T18:31:14.324" v="4064" actId="1076"/>
          <ac:spMkLst>
            <pc:docMk/>
            <pc:sldMk cId="1475953374" sldId="285"/>
            <ac:spMk id="54" creationId="{B7535AA6-C388-2C9B-A37B-318D482966A4}"/>
          </ac:spMkLst>
        </pc:spChg>
        <pc:spChg chg="mod">
          <ac:chgData name="Ayshath Lubna" userId="a894446ce5b76c85" providerId="LiveId" clId="{A21A0AAC-0E0B-4610-BFFB-FEF5C07F2AA8}" dt="2024-05-19T19:21:34.721" v="5029"/>
          <ac:spMkLst>
            <pc:docMk/>
            <pc:sldMk cId="1475953374" sldId="285"/>
            <ac:spMk id="59" creationId="{7EFDC0DF-5048-655F-2A2E-B9D62FD1EEAD}"/>
          </ac:spMkLst>
        </pc:spChg>
        <pc:spChg chg="mod">
          <ac:chgData name="Ayshath Lubna" userId="a894446ce5b76c85" providerId="LiveId" clId="{A21A0AAC-0E0B-4610-BFFB-FEF5C07F2AA8}" dt="2024-05-19T19:21:51.818" v="5030"/>
          <ac:spMkLst>
            <pc:docMk/>
            <pc:sldMk cId="1475953374" sldId="285"/>
            <ac:spMk id="60" creationId="{382CD37F-F4B1-4917-AC37-E5DD143F018E}"/>
          </ac:spMkLst>
        </pc:spChg>
        <pc:picChg chg="del">
          <ac:chgData name="Ayshath Lubna" userId="a894446ce5b76c85" providerId="LiveId" clId="{A21A0AAC-0E0B-4610-BFFB-FEF5C07F2AA8}" dt="2024-05-19T14:06:23.059" v="3443" actId="478"/>
          <ac:picMkLst>
            <pc:docMk/>
            <pc:sldMk cId="1475953374" sldId="285"/>
            <ac:picMk id="3" creationId="{60A8C5B6-C521-DFCA-4D42-E33E7DCC6DFA}"/>
          </ac:picMkLst>
        </pc:picChg>
        <pc:picChg chg="add mod">
          <ac:chgData name="Ayshath Lubna" userId="a894446ce5b76c85" providerId="LiveId" clId="{A21A0AAC-0E0B-4610-BFFB-FEF5C07F2AA8}" dt="2024-05-19T18:21:22.140" v="4008" actId="1076"/>
          <ac:picMkLst>
            <pc:docMk/>
            <pc:sldMk cId="1475953374" sldId="285"/>
            <ac:picMk id="6" creationId="{53645CEE-E23B-A1D3-5EF8-483FB28C974C}"/>
          </ac:picMkLst>
        </pc:picChg>
        <pc:picChg chg="del">
          <ac:chgData name="Ayshath Lubna" userId="a894446ce5b76c85" providerId="LiveId" clId="{A21A0AAC-0E0B-4610-BFFB-FEF5C07F2AA8}" dt="2024-05-19T14:06:25.403" v="3444" actId="478"/>
          <ac:picMkLst>
            <pc:docMk/>
            <pc:sldMk cId="1475953374" sldId="285"/>
            <ac:picMk id="7" creationId="{EFC76FB5-5F16-3029-91D2-DB7849984A8B}"/>
          </ac:picMkLst>
        </pc:picChg>
        <pc:picChg chg="add mod">
          <ac:chgData name="Ayshath Lubna" userId="a894446ce5b76c85" providerId="LiveId" clId="{A21A0AAC-0E0B-4610-BFFB-FEF5C07F2AA8}" dt="2024-05-19T18:23:18.742" v="4018" actId="14100"/>
          <ac:picMkLst>
            <pc:docMk/>
            <pc:sldMk cId="1475953374" sldId="285"/>
            <ac:picMk id="9" creationId="{83A3FD89-551D-BDBD-4DAF-AE3EDA2A5E0A}"/>
          </ac:picMkLst>
        </pc:picChg>
        <pc:picChg chg="del">
          <ac:chgData name="Ayshath Lubna" userId="a894446ce5b76c85" providerId="LiveId" clId="{A21A0AAC-0E0B-4610-BFFB-FEF5C07F2AA8}" dt="2024-05-19T14:06:21.127" v="3442" actId="478"/>
          <ac:picMkLst>
            <pc:docMk/>
            <pc:sldMk cId="1475953374" sldId="285"/>
            <ac:picMk id="11" creationId="{1B2059A3-F1B3-DF9C-1CDB-D2C1990B5F16}"/>
          </ac:picMkLst>
        </pc:picChg>
        <pc:picChg chg="add mod">
          <ac:chgData name="Ayshath Lubna" userId="a894446ce5b76c85" providerId="LiveId" clId="{A21A0AAC-0E0B-4610-BFFB-FEF5C07F2AA8}" dt="2024-05-19T18:30:23.071" v="4059" actId="14100"/>
          <ac:picMkLst>
            <pc:docMk/>
            <pc:sldMk cId="1475953374" sldId="285"/>
            <ac:picMk id="12" creationId="{9B4B2F54-7952-0185-5BCD-9D5C53B3DF0A}"/>
          </ac:picMkLst>
        </pc:picChg>
        <pc:picChg chg="add mod">
          <ac:chgData name="Ayshath Lubna" userId="a894446ce5b76c85" providerId="LiveId" clId="{A21A0AAC-0E0B-4610-BFFB-FEF5C07F2AA8}" dt="2024-05-19T20:32:30.012" v="5873"/>
          <ac:picMkLst>
            <pc:docMk/>
            <pc:sldMk cId="1475953374" sldId="285"/>
            <ac:picMk id="13" creationId="{F3D641F7-3184-E62B-E8B3-D0750DD10A24}"/>
          </ac:picMkLst>
        </pc:picChg>
      </pc:sldChg>
      <pc:sldChg chg="addSp delSp modSp add mod setBg">
        <pc:chgData name="Ayshath Lubna" userId="a894446ce5b76c85" providerId="LiveId" clId="{A21A0AAC-0E0B-4610-BFFB-FEF5C07F2AA8}" dt="2024-05-19T20:32:06.854" v="5867" actId="1037"/>
        <pc:sldMkLst>
          <pc:docMk/>
          <pc:sldMk cId="4095039562" sldId="286"/>
        </pc:sldMkLst>
        <pc:spChg chg="add del">
          <ac:chgData name="Ayshath Lubna" userId="a894446ce5b76c85" providerId="LiveId" clId="{A21A0AAC-0E0B-4610-BFFB-FEF5C07F2AA8}" dt="2024-05-19T14:14:45.202" v="3475" actId="22"/>
          <ac:spMkLst>
            <pc:docMk/>
            <pc:sldMk cId="4095039562" sldId="286"/>
            <ac:spMk id="3" creationId="{C93B3614-2AFD-5E48-1FC6-9899A65B58C5}"/>
          </ac:spMkLst>
        </pc:spChg>
        <pc:spChg chg="mod">
          <ac:chgData name="Ayshath Lubna" userId="a894446ce5b76c85" providerId="LiveId" clId="{A21A0AAC-0E0B-4610-BFFB-FEF5C07F2AA8}" dt="2024-05-19T19:42:17.004" v="5267" actId="2711"/>
          <ac:spMkLst>
            <pc:docMk/>
            <pc:sldMk cId="4095039562" sldId="286"/>
            <ac:spMk id="4" creationId="{37A8CC46-1A9C-479A-D7E3-ECF19510806B}"/>
          </ac:spMkLst>
        </pc:spChg>
        <pc:spChg chg="mod">
          <ac:chgData name="Ayshath Lubna" userId="a894446ce5b76c85" providerId="LiveId" clId="{A21A0AAC-0E0B-4610-BFFB-FEF5C07F2AA8}" dt="2024-05-19T14:14:39.667" v="3473" actId="255"/>
          <ac:spMkLst>
            <pc:docMk/>
            <pc:sldMk cId="4095039562" sldId="286"/>
            <ac:spMk id="5" creationId="{1325A565-9556-2F09-748D-3A3ED9EF2C92}"/>
          </ac:spMkLst>
        </pc:spChg>
        <pc:spChg chg="add mod">
          <ac:chgData name="Ayshath Lubna" userId="a894446ce5b76c85" providerId="LiveId" clId="{A21A0AAC-0E0B-4610-BFFB-FEF5C07F2AA8}" dt="2024-05-19T14:15:41.849" v="3485" actId="1076"/>
          <ac:spMkLst>
            <pc:docMk/>
            <pc:sldMk cId="4095039562" sldId="286"/>
            <ac:spMk id="7" creationId="{60027BFC-42A1-CFD3-0239-6B715756CC54}"/>
          </ac:spMkLst>
        </pc:spChg>
        <pc:spChg chg="add">
          <ac:chgData name="Ayshath Lubna" userId="a894446ce5b76c85" providerId="LiveId" clId="{A21A0AAC-0E0B-4610-BFFB-FEF5C07F2AA8}" dt="2024-05-19T14:16:16.772" v="3486"/>
          <ac:spMkLst>
            <pc:docMk/>
            <pc:sldMk cId="4095039562" sldId="286"/>
            <ac:spMk id="8" creationId="{DBDA1994-B9C8-45CF-0B43-D3CF8813E5E2}"/>
          </ac:spMkLst>
        </pc:spChg>
        <pc:spChg chg="add">
          <ac:chgData name="Ayshath Lubna" userId="a894446ce5b76c85" providerId="LiveId" clId="{A21A0AAC-0E0B-4610-BFFB-FEF5C07F2AA8}" dt="2024-05-19T14:16:24.339" v="3487"/>
          <ac:spMkLst>
            <pc:docMk/>
            <pc:sldMk cId="4095039562" sldId="286"/>
            <ac:spMk id="9" creationId="{242BCB88-35AA-A61D-1E67-497B62A80BD5}"/>
          </ac:spMkLst>
        </pc:spChg>
        <pc:spChg chg="add del mod">
          <ac:chgData name="Ayshath Lubna" userId="a894446ce5b76c85" providerId="LiveId" clId="{A21A0AAC-0E0B-4610-BFFB-FEF5C07F2AA8}" dt="2024-05-19T14:16:46.971" v="3492" actId="21"/>
          <ac:spMkLst>
            <pc:docMk/>
            <pc:sldMk cId="4095039562" sldId="286"/>
            <ac:spMk id="11" creationId="{60C69286-69D9-4455-481F-3C1EA33A7B96}"/>
          </ac:spMkLst>
        </pc:spChg>
        <pc:spChg chg="add del mod">
          <ac:chgData name="Ayshath Lubna" userId="a894446ce5b76c85" providerId="LiveId" clId="{A21A0AAC-0E0B-4610-BFFB-FEF5C07F2AA8}" dt="2024-05-19T14:23:36.996" v="3531" actId="21"/>
          <ac:spMkLst>
            <pc:docMk/>
            <pc:sldMk cId="4095039562" sldId="286"/>
            <ac:spMk id="12" creationId="{60C69286-69D9-4455-481F-3C1EA33A7B96}"/>
          </ac:spMkLst>
        </pc:spChg>
        <pc:spChg chg="add del mod">
          <ac:chgData name="Ayshath Lubna" userId="a894446ce5b76c85" providerId="LiveId" clId="{A21A0AAC-0E0B-4610-BFFB-FEF5C07F2AA8}" dt="2024-05-19T14:23:58.011" v="3536" actId="21"/>
          <ac:spMkLst>
            <pc:docMk/>
            <pc:sldMk cId="4095039562" sldId="286"/>
            <ac:spMk id="13" creationId="{60C69286-69D9-4455-481F-3C1EA33A7B96}"/>
          </ac:spMkLst>
        </pc:spChg>
        <pc:spChg chg="add del mod">
          <ac:chgData name="Ayshath Lubna" userId="a894446ce5b76c85" providerId="LiveId" clId="{A21A0AAC-0E0B-4610-BFFB-FEF5C07F2AA8}" dt="2024-05-19T14:24:21.679" v="3539" actId="21"/>
          <ac:spMkLst>
            <pc:docMk/>
            <pc:sldMk cId="4095039562" sldId="286"/>
            <ac:spMk id="14" creationId="{60C69286-69D9-4455-481F-3C1EA33A7B96}"/>
          </ac:spMkLst>
        </pc:spChg>
        <pc:spChg chg="add del mod">
          <ac:chgData name="Ayshath Lubna" userId="a894446ce5b76c85" providerId="LiveId" clId="{A21A0AAC-0E0B-4610-BFFB-FEF5C07F2AA8}" dt="2024-05-19T14:24:41.129" v="3545"/>
          <ac:spMkLst>
            <pc:docMk/>
            <pc:sldMk cId="4095039562" sldId="286"/>
            <ac:spMk id="15" creationId="{46B13B2E-5046-92E1-B728-745078EC851D}"/>
          </ac:spMkLst>
        </pc:spChg>
        <pc:spChg chg="add del mod">
          <ac:chgData name="Ayshath Lubna" userId="a894446ce5b76c85" providerId="LiveId" clId="{A21A0AAC-0E0B-4610-BFFB-FEF5C07F2AA8}" dt="2024-05-19T14:24:41.129" v="3543" actId="478"/>
          <ac:spMkLst>
            <pc:docMk/>
            <pc:sldMk cId="4095039562" sldId="286"/>
            <ac:spMk id="16" creationId="{60C69286-69D9-4455-481F-3C1EA33A7B96}"/>
          </ac:spMkLst>
        </pc:spChg>
        <pc:spChg chg="add mod">
          <ac:chgData name="Ayshath Lubna" userId="a894446ce5b76c85" providerId="LiveId" clId="{A21A0AAC-0E0B-4610-BFFB-FEF5C07F2AA8}" dt="2024-05-19T14:30:51.321" v="3707" actId="1076"/>
          <ac:spMkLst>
            <pc:docMk/>
            <pc:sldMk cId="4095039562" sldId="286"/>
            <ac:spMk id="17" creationId="{08053E74-5B80-84BE-75CE-0CDBEBBE46AF}"/>
          </ac:spMkLst>
        </pc:spChg>
        <pc:spChg chg="add mod ord">
          <ac:chgData name="Ayshath Lubna" userId="a894446ce5b76c85" providerId="LiveId" clId="{A21A0AAC-0E0B-4610-BFFB-FEF5C07F2AA8}" dt="2024-05-19T14:30:58.433" v="3708" actId="14100"/>
          <ac:spMkLst>
            <pc:docMk/>
            <pc:sldMk cId="4095039562" sldId="286"/>
            <ac:spMk id="18" creationId="{37D9578D-A033-AA91-EEE8-03B0D3DF3775}"/>
          </ac:spMkLst>
        </pc:spChg>
        <pc:spChg chg="add mod">
          <ac:chgData name="Ayshath Lubna" userId="a894446ce5b76c85" providerId="LiveId" clId="{A21A0AAC-0E0B-4610-BFFB-FEF5C07F2AA8}" dt="2024-05-19T19:21:34.721" v="5029"/>
          <ac:spMkLst>
            <pc:docMk/>
            <pc:sldMk cId="4095039562" sldId="286"/>
            <ac:spMk id="20" creationId="{3CB61D60-FBA0-CF84-4475-5CF0BBA0F9AF}"/>
          </ac:spMkLst>
        </pc:spChg>
        <pc:picChg chg="add mod">
          <ac:chgData name="Ayshath Lubna" userId="a894446ce5b76c85" providerId="LiveId" clId="{A21A0AAC-0E0B-4610-BFFB-FEF5C07F2AA8}" dt="2024-05-19T20:32:06.854" v="5867" actId="1037"/>
          <ac:picMkLst>
            <pc:docMk/>
            <pc:sldMk cId="4095039562" sldId="286"/>
            <ac:picMk id="21" creationId="{7D5D433F-9C49-2B98-0627-977F9256EF52}"/>
          </ac:picMkLst>
        </pc:picChg>
      </pc:sldChg>
      <pc:sldChg chg="addSp modSp add mod ord setBg">
        <pc:chgData name="Ayshath Lubna" userId="a894446ce5b76c85" providerId="LiveId" clId="{A21A0AAC-0E0B-4610-BFFB-FEF5C07F2AA8}" dt="2024-05-19T20:32:27.542" v="5872"/>
        <pc:sldMkLst>
          <pc:docMk/>
          <pc:sldMk cId="739246304" sldId="287"/>
        </pc:sldMkLst>
        <pc:spChg chg="add mod">
          <ac:chgData name="Ayshath Lubna" userId="a894446ce5b76c85" providerId="LiveId" clId="{A21A0AAC-0E0B-4610-BFFB-FEF5C07F2AA8}" dt="2024-05-19T19:28:41.011" v="5103" actId="1076"/>
          <ac:spMkLst>
            <pc:docMk/>
            <pc:sldMk cId="739246304" sldId="287"/>
            <ac:spMk id="2" creationId="{C09BBFEF-AEB2-4C0E-CD34-5C2F55EAA081}"/>
          </ac:spMkLst>
        </pc:spChg>
        <pc:spChg chg="add mod">
          <ac:chgData name="Ayshath Lubna" userId="a894446ce5b76c85" providerId="LiveId" clId="{A21A0AAC-0E0B-4610-BFFB-FEF5C07F2AA8}" dt="2024-05-19T19:29:12.795" v="5117" actId="1076"/>
          <ac:spMkLst>
            <pc:docMk/>
            <pc:sldMk cId="739246304" sldId="287"/>
            <ac:spMk id="3" creationId="{0CC11FFC-F41A-8B2D-F71E-615124691977}"/>
          </ac:spMkLst>
        </pc:spChg>
        <pc:spChg chg="mod">
          <ac:chgData name="Ayshath Lubna" userId="a894446ce5b76c85" providerId="LiveId" clId="{A21A0AAC-0E0B-4610-BFFB-FEF5C07F2AA8}" dt="2024-05-19T19:42:01.366" v="5266" actId="1035"/>
          <ac:spMkLst>
            <pc:docMk/>
            <pc:sldMk cId="739246304" sldId="287"/>
            <ac:spMk id="4" creationId="{37A8CC46-1A9C-479A-D7E3-ECF19510806B}"/>
          </ac:spMkLst>
        </pc:spChg>
        <pc:spChg chg="mod">
          <ac:chgData name="Ayshath Lubna" userId="a894446ce5b76c85" providerId="LiveId" clId="{A21A0AAC-0E0B-4610-BFFB-FEF5C07F2AA8}" dt="2024-05-19T18:14:40.641" v="3936" actId="20577"/>
          <ac:spMkLst>
            <pc:docMk/>
            <pc:sldMk cId="739246304" sldId="287"/>
            <ac:spMk id="5" creationId="{1325A565-9556-2F09-748D-3A3ED9EF2C92}"/>
          </ac:spMkLst>
        </pc:spChg>
        <pc:spChg chg="mod">
          <ac:chgData name="Ayshath Lubna" userId="a894446ce5b76c85" providerId="LiveId" clId="{A21A0AAC-0E0B-4610-BFFB-FEF5C07F2AA8}" dt="2024-05-19T19:33:28.560" v="5159" actId="1076"/>
          <ac:spMkLst>
            <pc:docMk/>
            <pc:sldMk cId="739246304" sldId="287"/>
            <ac:spMk id="7" creationId="{60027BFC-42A1-CFD3-0239-6B715756CC54}"/>
          </ac:spMkLst>
        </pc:spChg>
        <pc:spChg chg="mod">
          <ac:chgData name="Ayshath Lubna" userId="a894446ce5b76c85" providerId="LiveId" clId="{A21A0AAC-0E0B-4610-BFFB-FEF5C07F2AA8}" dt="2024-05-19T19:33:18.446" v="5158" actId="1076"/>
          <ac:spMkLst>
            <pc:docMk/>
            <pc:sldMk cId="739246304" sldId="287"/>
            <ac:spMk id="17" creationId="{08053E74-5B80-84BE-75CE-0CDBEBBE46AF}"/>
          </ac:spMkLst>
        </pc:spChg>
        <pc:spChg chg="mod">
          <ac:chgData name="Ayshath Lubna" userId="a894446ce5b76c85" providerId="LiveId" clId="{A21A0AAC-0E0B-4610-BFFB-FEF5C07F2AA8}" dt="2024-05-19T19:33:14.566" v="5157" actId="1076"/>
          <ac:spMkLst>
            <pc:docMk/>
            <pc:sldMk cId="739246304" sldId="287"/>
            <ac:spMk id="18" creationId="{37D9578D-A033-AA91-EEE8-03B0D3DF3775}"/>
          </ac:spMkLst>
        </pc:spChg>
        <pc:spChg chg="mod">
          <ac:chgData name="Ayshath Lubna" userId="a894446ce5b76c85" providerId="LiveId" clId="{A21A0AAC-0E0B-4610-BFFB-FEF5C07F2AA8}" dt="2024-05-19T19:33:33.455" v="5160" actId="1076"/>
          <ac:spMkLst>
            <pc:docMk/>
            <pc:sldMk cId="739246304" sldId="287"/>
            <ac:spMk id="20" creationId="{3CB61D60-FBA0-CF84-4475-5CF0BBA0F9AF}"/>
          </ac:spMkLst>
        </pc:spChg>
        <pc:picChg chg="add mod">
          <ac:chgData name="Ayshath Lubna" userId="a894446ce5b76c85" providerId="LiveId" clId="{A21A0AAC-0E0B-4610-BFFB-FEF5C07F2AA8}" dt="2024-05-19T20:32:27.542" v="5872"/>
          <ac:picMkLst>
            <pc:docMk/>
            <pc:sldMk cId="739246304" sldId="287"/>
            <ac:picMk id="6" creationId="{342D29AE-D235-97ED-6FA4-87D5AFE4C0EE}"/>
          </ac:picMkLst>
        </pc:picChg>
      </pc:sldChg>
      <pc:sldChg chg="addSp delSp modSp add mod setBg">
        <pc:chgData name="Ayshath Lubna" userId="a894446ce5b76c85" providerId="LiveId" clId="{A21A0AAC-0E0B-4610-BFFB-FEF5C07F2AA8}" dt="2024-05-19T20:32:32.069" v="5874"/>
        <pc:sldMkLst>
          <pc:docMk/>
          <pc:sldMk cId="3711813418" sldId="288"/>
        </pc:sldMkLst>
        <pc:spChg chg="add mod">
          <ac:chgData name="Ayshath Lubna" userId="a894446ce5b76c85" providerId="LiveId" clId="{A21A0AAC-0E0B-4610-BFFB-FEF5C07F2AA8}" dt="2024-05-19T19:40:14.710" v="5257"/>
          <ac:spMkLst>
            <pc:docMk/>
            <pc:sldMk cId="3711813418" sldId="288"/>
            <ac:spMk id="2" creationId="{43E56AF1-5E52-DB71-92AA-5F61967470CA}"/>
          </ac:spMkLst>
        </pc:spChg>
        <pc:spChg chg="mod">
          <ac:chgData name="Ayshath Lubna" userId="a894446ce5b76c85" providerId="LiveId" clId="{A21A0AAC-0E0B-4610-BFFB-FEF5C07F2AA8}" dt="2024-05-19T19:40:59.548" v="5258" actId="2711"/>
          <ac:spMkLst>
            <pc:docMk/>
            <pc:sldMk cId="3711813418" sldId="288"/>
            <ac:spMk id="4" creationId="{37A8CC46-1A9C-479A-D7E3-ECF19510806B}"/>
          </ac:spMkLst>
        </pc:spChg>
        <pc:spChg chg="mod">
          <ac:chgData name="Ayshath Lubna" userId="a894446ce5b76c85" providerId="LiveId" clId="{A21A0AAC-0E0B-4610-BFFB-FEF5C07F2AA8}" dt="2024-05-19T18:46:19.447" v="4279" actId="20577"/>
          <ac:spMkLst>
            <pc:docMk/>
            <pc:sldMk cId="3711813418" sldId="288"/>
            <ac:spMk id="5" creationId="{1325A565-9556-2F09-748D-3A3ED9EF2C92}"/>
          </ac:spMkLst>
        </pc:spChg>
        <pc:spChg chg="mod">
          <ac:chgData name="Ayshath Lubna" userId="a894446ce5b76c85" providerId="LiveId" clId="{A21A0AAC-0E0B-4610-BFFB-FEF5C07F2AA8}" dt="2024-05-19T19:37:41.908" v="5180" actId="21"/>
          <ac:spMkLst>
            <pc:docMk/>
            <pc:sldMk cId="3711813418" sldId="288"/>
            <ac:spMk id="7" creationId="{60027BFC-42A1-CFD3-0239-6B715756CC54}"/>
          </ac:spMkLst>
        </pc:spChg>
        <pc:spChg chg="mod">
          <ac:chgData name="Ayshath Lubna" userId="a894446ce5b76c85" providerId="LiveId" clId="{A21A0AAC-0E0B-4610-BFFB-FEF5C07F2AA8}" dt="2024-05-19T19:39:37.150" v="5252" actId="1076"/>
          <ac:spMkLst>
            <pc:docMk/>
            <pc:sldMk cId="3711813418" sldId="288"/>
            <ac:spMk id="17" creationId="{08053E74-5B80-84BE-75CE-0CDBEBBE46AF}"/>
          </ac:spMkLst>
        </pc:spChg>
        <pc:spChg chg="mod">
          <ac:chgData name="Ayshath Lubna" userId="a894446ce5b76c85" providerId="LiveId" clId="{A21A0AAC-0E0B-4610-BFFB-FEF5C07F2AA8}" dt="2024-05-19T19:39:42.597" v="5253" actId="14100"/>
          <ac:spMkLst>
            <pc:docMk/>
            <pc:sldMk cId="3711813418" sldId="288"/>
            <ac:spMk id="18" creationId="{37D9578D-A033-AA91-EEE8-03B0D3DF3775}"/>
          </ac:spMkLst>
        </pc:spChg>
        <pc:spChg chg="del mod">
          <ac:chgData name="Ayshath Lubna" userId="a894446ce5b76c85" providerId="LiveId" clId="{A21A0AAC-0E0B-4610-BFFB-FEF5C07F2AA8}" dt="2024-05-19T19:37:21.683" v="5179"/>
          <ac:spMkLst>
            <pc:docMk/>
            <pc:sldMk cId="3711813418" sldId="288"/>
            <ac:spMk id="20" creationId="{3CB61D60-FBA0-CF84-4475-5CF0BBA0F9AF}"/>
          </ac:spMkLst>
        </pc:spChg>
        <pc:picChg chg="add mod">
          <ac:chgData name="Ayshath Lubna" userId="a894446ce5b76c85" providerId="LiveId" clId="{A21A0AAC-0E0B-4610-BFFB-FEF5C07F2AA8}" dt="2024-05-19T20:32:32.069" v="5874"/>
          <ac:picMkLst>
            <pc:docMk/>
            <pc:sldMk cId="3711813418" sldId="288"/>
            <ac:picMk id="3" creationId="{49D866AA-A8D0-B2C9-891F-A9A70A2F7173}"/>
          </ac:picMkLst>
        </pc:picChg>
      </pc:sldChg>
      <pc:sldChg chg="addSp delSp modSp add mod setBg">
        <pc:chgData name="Ayshath Lubna" userId="a894446ce5b76c85" providerId="LiveId" clId="{A21A0AAC-0E0B-4610-BFFB-FEF5C07F2AA8}" dt="2024-05-19T20:32:36.607" v="5875"/>
        <pc:sldMkLst>
          <pc:docMk/>
          <pc:sldMk cId="2421883264" sldId="289"/>
        </pc:sldMkLst>
        <pc:spChg chg="mod">
          <ac:chgData name="Ayshath Lubna" userId="a894446ce5b76c85" providerId="LiveId" clId="{A21A0AAC-0E0B-4610-BFFB-FEF5C07F2AA8}" dt="2024-05-19T18:59:51.134" v="4400" actId="1076"/>
          <ac:spMkLst>
            <pc:docMk/>
            <pc:sldMk cId="2421883264" sldId="289"/>
            <ac:spMk id="4" creationId="{37A8CC46-1A9C-479A-D7E3-ECF19510806B}"/>
          </ac:spMkLst>
        </pc:spChg>
        <pc:spChg chg="mod">
          <ac:chgData name="Ayshath Lubna" userId="a894446ce5b76c85" providerId="LiveId" clId="{A21A0AAC-0E0B-4610-BFFB-FEF5C07F2AA8}" dt="2024-05-19T18:46:33.117" v="4293" actId="20577"/>
          <ac:spMkLst>
            <pc:docMk/>
            <pc:sldMk cId="2421883264" sldId="289"/>
            <ac:spMk id="5" creationId="{1325A565-9556-2F09-748D-3A3ED9EF2C92}"/>
          </ac:spMkLst>
        </pc:spChg>
        <pc:spChg chg="add mod">
          <ac:chgData name="Ayshath Lubna" userId="a894446ce5b76c85" providerId="LiveId" clId="{A21A0AAC-0E0B-4610-BFFB-FEF5C07F2AA8}" dt="2024-05-19T18:50:25.276" v="4353" actId="571"/>
          <ac:spMkLst>
            <pc:docMk/>
            <pc:sldMk cId="2421883264" sldId="289"/>
            <ac:spMk id="13" creationId="{99D5B87A-9C7C-1D4A-BACC-B73538A283ED}"/>
          </ac:spMkLst>
        </pc:spChg>
        <pc:spChg chg="add mod">
          <ac:chgData name="Ayshath Lubna" userId="a894446ce5b76c85" providerId="LiveId" clId="{A21A0AAC-0E0B-4610-BFFB-FEF5C07F2AA8}" dt="2024-05-19T18:50:25.276" v="4353" actId="571"/>
          <ac:spMkLst>
            <pc:docMk/>
            <pc:sldMk cId="2421883264" sldId="289"/>
            <ac:spMk id="14" creationId="{CB09762F-7A88-BB81-AFCA-7303E6C669F9}"/>
          </ac:spMkLst>
        </pc:spChg>
        <pc:spChg chg="add mod">
          <ac:chgData name="Ayshath Lubna" userId="a894446ce5b76c85" providerId="LiveId" clId="{A21A0AAC-0E0B-4610-BFFB-FEF5C07F2AA8}" dt="2024-05-19T18:50:25.276" v="4353" actId="571"/>
          <ac:spMkLst>
            <pc:docMk/>
            <pc:sldMk cId="2421883264" sldId="289"/>
            <ac:spMk id="15" creationId="{4C2A1A32-B2BC-9E2F-2A96-625D5A819E65}"/>
          </ac:spMkLst>
        </pc:spChg>
        <pc:spChg chg="add mod">
          <ac:chgData name="Ayshath Lubna" userId="a894446ce5b76c85" providerId="LiveId" clId="{A21A0AAC-0E0B-4610-BFFB-FEF5C07F2AA8}" dt="2024-05-19T18:50:25.276" v="4353" actId="571"/>
          <ac:spMkLst>
            <pc:docMk/>
            <pc:sldMk cId="2421883264" sldId="289"/>
            <ac:spMk id="16" creationId="{60190C1C-AECF-CBFC-901E-F28BB471464D}"/>
          </ac:spMkLst>
        </pc:spChg>
        <pc:spChg chg="add mod">
          <ac:chgData name="Ayshath Lubna" userId="a894446ce5b76c85" providerId="LiveId" clId="{A21A0AAC-0E0B-4610-BFFB-FEF5C07F2AA8}" dt="2024-05-19T19:00:04.750" v="4401" actId="1076"/>
          <ac:spMkLst>
            <pc:docMk/>
            <pc:sldMk cId="2421883264" sldId="289"/>
            <ac:spMk id="18" creationId="{7CD62807-25D3-8A53-D5A5-FF85526FAB05}"/>
          </ac:spMkLst>
        </pc:spChg>
        <pc:spChg chg="add mod">
          <ac:chgData name="Ayshath Lubna" userId="a894446ce5b76c85" providerId="LiveId" clId="{A21A0AAC-0E0B-4610-BFFB-FEF5C07F2AA8}" dt="2024-05-19T19:00:04.750" v="4401" actId="1076"/>
          <ac:spMkLst>
            <pc:docMk/>
            <pc:sldMk cId="2421883264" sldId="289"/>
            <ac:spMk id="19" creationId="{EF5761A8-F4B5-4785-EBE3-4F2AF7AE9164}"/>
          </ac:spMkLst>
        </pc:spChg>
        <pc:spChg chg="add mod">
          <ac:chgData name="Ayshath Lubna" userId="a894446ce5b76c85" providerId="LiveId" clId="{A21A0AAC-0E0B-4610-BFFB-FEF5C07F2AA8}" dt="2024-05-19T19:00:04.750" v="4401" actId="1076"/>
          <ac:spMkLst>
            <pc:docMk/>
            <pc:sldMk cId="2421883264" sldId="289"/>
            <ac:spMk id="20" creationId="{629F9C3E-D9B8-AE6C-CFA5-DB9D37EA449E}"/>
          </ac:spMkLst>
        </pc:spChg>
        <pc:spChg chg="add mod">
          <ac:chgData name="Ayshath Lubna" userId="a894446ce5b76c85" providerId="LiveId" clId="{A21A0AAC-0E0B-4610-BFFB-FEF5C07F2AA8}" dt="2024-05-19T19:00:04.750" v="4401" actId="1076"/>
          <ac:spMkLst>
            <pc:docMk/>
            <pc:sldMk cId="2421883264" sldId="289"/>
            <ac:spMk id="21" creationId="{EAD5EE1C-5DAF-74CD-574C-9EB9BBACC067}"/>
          </ac:spMkLst>
        </pc:spChg>
        <pc:spChg chg="add mod">
          <ac:chgData name="Ayshath Lubna" userId="a894446ce5b76c85" providerId="LiveId" clId="{A21A0AAC-0E0B-4610-BFFB-FEF5C07F2AA8}" dt="2024-05-19T19:00:04.750" v="4401" actId="1076"/>
          <ac:spMkLst>
            <pc:docMk/>
            <pc:sldMk cId="2421883264" sldId="289"/>
            <ac:spMk id="22" creationId="{4F060F32-3933-126F-73E2-3FA076362FAC}"/>
          </ac:spMkLst>
        </pc:spChg>
        <pc:spChg chg="mod">
          <ac:chgData name="Ayshath Lubna" userId="a894446ce5b76c85" providerId="LiveId" clId="{A21A0AAC-0E0B-4610-BFFB-FEF5C07F2AA8}" dt="2024-05-19T19:00:04.750" v="4401" actId="1076"/>
          <ac:spMkLst>
            <pc:docMk/>
            <pc:sldMk cId="2421883264" sldId="289"/>
            <ac:spMk id="40" creationId="{68C1172E-C5D9-5B58-717F-FCFA2BC5B47A}"/>
          </ac:spMkLst>
        </pc:spChg>
        <pc:spChg chg="mod">
          <ac:chgData name="Ayshath Lubna" userId="a894446ce5b76c85" providerId="LiveId" clId="{A21A0AAC-0E0B-4610-BFFB-FEF5C07F2AA8}" dt="2024-05-19T19:00:04.750" v="4401" actId="1076"/>
          <ac:spMkLst>
            <pc:docMk/>
            <pc:sldMk cId="2421883264" sldId="289"/>
            <ac:spMk id="41" creationId="{F1136244-B44F-2FB3-5E13-06CD12667BF0}"/>
          </ac:spMkLst>
        </pc:spChg>
        <pc:spChg chg="mod">
          <ac:chgData name="Ayshath Lubna" userId="a894446ce5b76c85" providerId="LiveId" clId="{A21A0AAC-0E0B-4610-BFFB-FEF5C07F2AA8}" dt="2024-05-19T19:00:04.750" v="4401" actId="1076"/>
          <ac:spMkLst>
            <pc:docMk/>
            <pc:sldMk cId="2421883264" sldId="289"/>
            <ac:spMk id="42" creationId="{8CA17AD2-DFE9-3EDA-D82B-B720A13E85D6}"/>
          </ac:spMkLst>
        </pc:spChg>
        <pc:spChg chg="mod">
          <ac:chgData name="Ayshath Lubna" userId="a894446ce5b76c85" providerId="LiveId" clId="{A21A0AAC-0E0B-4610-BFFB-FEF5C07F2AA8}" dt="2024-05-19T19:00:04.750" v="4401" actId="1076"/>
          <ac:spMkLst>
            <pc:docMk/>
            <pc:sldMk cId="2421883264" sldId="289"/>
            <ac:spMk id="43" creationId="{3EB5F9A4-4C00-65E5-7302-BC94B057935C}"/>
          </ac:spMkLst>
        </pc:spChg>
        <pc:spChg chg="mod">
          <ac:chgData name="Ayshath Lubna" userId="a894446ce5b76c85" providerId="LiveId" clId="{A21A0AAC-0E0B-4610-BFFB-FEF5C07F2AA8}" dt="2024-05-19T19:00:04.750" v="4401" actId="1076"/>
          <ac:spMkLst>
            <pc:docMk/>
            <pc:sldMk cId="2421883264" sldId="289"/>
            <ac:spMk id="44" creationId="{DDA8D801-B886-963E-6B7F-9577422AC89D}"/>
          </ac:spMkLst>
        </pc:spChg>
        <pc:spChg chg="mod">
          <ac:chgData name="Ayshath Lubna" userId="a894446ce5b76c85" providerId="LiveId" clId="{A21A0AAC-0E0B-4610-BFFB-FEF5C07F2AA8}" dt="2024-05-19T19:53:30.393" v="5332" actId="108"/>
          <ac:spMkLst>
            <pc:docMk/>
            <pc:sldMk cId="2421883264" sldId="289"/>
            <ac:spMk id="45" creationId="{4D0015D6-A259-A4D8-F89A-484E2D027ACC}"/>
          </ac:spMkLst>
        </pc:spChg>
        <pc:spChg chg="mod">
          <ac:chgData name="Ayshath Lubna" userId="a894446ce5b76c85" providerId="LiveId" clId="{A21A0AAC-0E0B-4610-BFFB-FEF5C07F2AA8}" dt="2024-05-19T19:00:04.750" v="4401" actId="1076"/>
          <ac:spMkLst>
            <pc:docMk/>
            <pc:sldMk cId="2421883264" sldId="289"/>
            <ac:spMk id="46" creationId="{BD8AC016-0A80-50C1-1253-FAF1A42BB893}"/>
          </ac:spMkLst>
        </pc:spChg>
        <pc:spChg chg="mod">
          <ac:chgData name="Ayshath Lubna" userId="a894446ce5b76c85" providerId="LiveId" clId="{A21A0AAC-0E0B-4610-BFFB-FEF5C07F2AA8}" dt="2024-05-19T19:00:04.750" v="4401" actId="1076"/>
          <ac:spMkLst>
            <pc:docMk/>
            <pc:sldMk cId="2421883264" sldId="289"/>
            <ac:spMk id="47" creationId="{8C520817-2445-C988-2304-67CB2AE667D5}"/>
          </ac:spMkLst>
        </pc:spChg>
        <pc:spChg chg="mod">
          <ac:chgData name="Ayshath Lubna" userId="a894446ce5b76c85" providerId="LiveId" clId="{A21A0AAC-0E0B-4610-BFFB-FEF5C07F2AA8}" dt="2024-05-19T19:00:04.750" v="4401" actId="1076"/>
          <ac:spMkLst>
            <pc:docMk/>
            <pc:sldMk cId="2421883264" sldId="289"/>
            <ac:spMk id="49" creationId="{A9842268-7174-772F-093A-81B931251055}"/>
          </ac:spMkLst>
        </pc:spChg>
        <pc:spChg chg="mod">
          <ac:chgData name="Ayshath Lubna" userId="a894446ce5b76c85" providerId="LiveId" clId="{A21A0AAC-0E0B-4610-BFFB-FEF5C07F2AA8}" dt="2024-05-19T19:00:04.750" v="4401" actId="1076"/>
          <ac:spMkLst>
            <pc:docMk/>
            <pc:sldMk cId="2421883264" sldId="289"/>
            <ac:spMk id="50" creationId="{54A16329-7586-0B1D-1F02-4F4FA41F307C}"/>
          </ac:spMkLst>
        </pc:spChg>
        <pc:spChg chg="mod">
          <ac:chgData name="Ayshath Lubna" userId="a894446ce5b76c85" providerId="LiveId" clId="{A21A0AAC-0E0B-4610-BFFB-FEF5C07F2AA8}" dt="2024-05-19T19:00:04.750" v="4401" actId="1076"/>
          <ac:spMkLst>
            <pc:docMk/>
            <pc:sldMk cId="2421883264" sldId="289"/>
            <ac:spMk id="51" creationId="{384DA776-C9C7-7EC3-2D9B-DF37086DC168}"/>
          </ac:spMkLst>
        </pc:spChg>
        <pc:spChg chg="mod">
          <ac:chgData name="Ayshath Lubna" userId="a894446ce5b76c85" providerId="LiveId" clId="{A21A0AAC-0E0B-4610-BFFB-FEF5C07F2AA8}" dt="2024-05-19T19:00:04.750" v="4401" actId="1076"/>
          <ac:spMkLst>
            <pc:docMk/>
            <pc:sldMk cId="2421883264" sldId="289"/>
            <ac:spMk id="52" creationId="{528E52B9-1D06-C183-163F-E618AA3D4CC5}"/>
          </ac:spMkLst>
        </pc:spChg>
        <pc:spChg chg="mod">
          <ac:chgData name="Ayshath Lubna" userId="a894446ce5b76c85" providerId="LiveId" clId="{A21A0AAC-0E0B-4610-BFFB-FEF5C07F2AA8}" dt="2024-05-19T19:00:04.750" v="4401" actId="1076"/>
          <ac:spMkLst>
            <pc:docMk/>
            <pc:sldMk cId="2421883264" sldId="289"/>
            <ac:spMk id="53" creationId="{4039F25A-3C12-1D51-BB72-37B7A97826F1}"/>
          </ac:spMkLst>
        </pc:spChg>
        <pc:spChg chg="mod">
          <ac:chgData name="Ayshath Lubna" userId="a894446ce5b76c85" providerId="LiveId" clId="{A21A0AAC-0E0B-4610-BFFB-FEF5C07F2AA8}" dt="2024-05-19T19:00:04.750" v="4401" actId="1076"/>
          <ac:spMkLst>
            <pc:docMk/>
            <pc:sldMk cId="2421883264" sldId="289"/>
            <ac:spMk id="54" creationId="{B7535AA6-C388-2C9B-A37B-318D482966A4}"/>
          </ac:spMkLst>
        </pc:spChg>
        <pc:spChg chg="mod">
          <ac:chgData name="Ayshath Lubna" userId="a894446ce5b76c85" providerId="LiveId" clId="{A21A0AAC-0E0B-4610-BFFB-FEF5C07F2AA8}" dt="2024-05-19T19:00:27.302" v="4402" actId="14100"/>
          <ac:spMkLst>
            <pc:docMk/>
            <pc:sldMk cId="2421883264" sldId="289"/>
            <ac:spMk id="58" creationId="{FFC643BA-E194-06DF-541D-DE5C41DA9880}"/>
          </ac:spMkLst>
        </pc:spChg>
        <pc:spChg chg="mod">
          <ac:chgData name="Ayshath Lubna" userId="a894446ce5b76c85" providerId="LiveId" clId="{A21A0AAC-0E0B-4610-BFFB-FEF5C07F2AA8}" dt="2024-05-19T19:21:34.721" v="5029"/>
          <ac:spMkLst>
            <pc:docMk/>
            <pc:sldMk cId="2421883264" sldId="289"/>
            <ac:spMk id="59" creationId="{7EFDC0DF-5048-655F-2A2E-B9D62FD1EEAD}"/>
          </ac:spMkLst>
        </pc:spChg>
        <pc:spChg chg="mod">
          <ac:chgData name="Ayshath Lubna" userId="a894446ce5b76c85" providerId="LiveId" clId="{A21A0AAC-0E0B-4610-BFFB-FEF5C07F2AA8}" dt="2024-05-19T19:21:51.818" v="5030"/>
          <ac:spMkLst>
            <pc:docMk/>
            <pc:sldMk cId="2421883264" sldId="289"/>
            <ac:spMk id="60" creationId="{382CD37F-F4B1-4917-AC37-E5DD143F018E}"/>
          </ac:spMkLst>
        </pc:spChg>
        <pc:picChg chg="add mod">
          <ac:chgData name="Ayshath Lubna" userId="a894446ce5b76c85" providerId="LiveId" clId="{A21A0AAC-0E0B-4610-BFFB-FEF5C07F2AA8}" dt="2024-05-19T19:53:42.709" v="5334" actId="108"/>
          <ac:picMkLst>
            <pc:docMk/>
            <pc:sldMk cId="2421883264" sldId="289"/>
            <ac:picMk id="3" creationId="{04E49875-779A-51C2-4C4D-A26CB8E8800C}"/>
          </ac:picMkLst>
        </pc:picChg>
        <pc:picChg chg="del">
          <ac:chgData name="Ayshath Lubna" userId="a894446ce5b76c85" providerId="LiveId" clId="{A21A0AAC-0E0B-4610-BFFB-FEF5C07F2AA8}" dt="2024-05-19T18:47:17.576" v="4295" actId="478"/>
          <ac:picMkLst>
            <pc:docMk/>
            <pc:sldMk cId="2421883264" sldId="289"/>
            <ac:picMk id="6" creationId="{53645CEE-E23B-A1D3-5EF8-483FB28C974C}"/>
          </ac:picMkLst>
        </pc:picChg>
        <pc:picChg chg="add mod">
          <ac:chgData name="Ayshath Lubna" userId="a894446ce5b76c85" providerId="LiveId" clId="{A21A0AAC-0E0B-4610-BFFB-FEF5C07F2AA8}" dt="2024-05-19T19:53:57.476" v="5336"/>
          <ac:picMkLst>
            <pc:docMk/>
            <pc:sldMk cId="2421883264" sldId="289"/>
            <ac:picMk id="8" creationId="{459BFF4D-B85F-4B14-CC42-AD75D3EA90C3}"/>
          </ac:picMkLst>
        </pc:picChg>
        <pc:picChg chg="del">
          <ac:chgData name="Ayshath Lubna" userId="a894446ce5b76c85" providerId="LiveId" clId="{A21A0AAC-0E0B-4610-BFFB-FEF5C07F2AA8}" dt="2024-05-19T18:47:57.419" v="4299" actId="478"/>
          <ac:picMkLst>
            <pc:docMk/>
            <pc:sldMk cId="2421883264" sldId="289"/>
            <ac:picMk id="9" creationId="{83A3FD89-551D-BDBD-4DAF-AE3EDA2A5E0A}"/>
          </ac:picMkLst>
        </pc:picChg>
        <pc:picChg chg="add mod">
          <ac:chgData name="Ayshath Lubna" userId="a894446ce5b76c85" providerId="LiveId" clId="{A21A0AAC-0E0B-4610-BFFB-FEF5C07F2AA8}" dt="2024-05-19T19:54:08.128" v="5338"/>
          <ac:picMkLst>
            <pc:docMk/>
            <pc:sldMk cId="2421883264" sldId="289"/>
            <ac:picMk id="11" creationId="{AA248B65-93FB-6104-AEB4-276FDE1D0385}"/>
          </ac:picMkLst>
        </pc:picChg>
        <pc:picChg chg="del">
          <ac:chgData name="Ayshath Lubna" userId="a894446ce5b76c85" providerId="LiveId" clId="{A21A0AAC-0E0B-4610-BFFB-FEF5C07F2AA8}" dt="2024-05-19T18:49:07.500" v="4306" actId="478"/>
          <ac:picMkLst>
            <pc:docMk/>
            <pc:sldMk cId="2421883264" sldId="289"/>
            <ac:picMk id="12" creationId="{9B4B2F54-7952-0185-5BCD-9D5C53B3DF0A}"/>
          </ac:picMkLst>
        </pc:picChg>
        <pc:picChg chg="add mod">
          <ac:chgData name="Ayshath Lubna" userId="a894446ce5b76c85" providerId="LiveId" clId="{A21A0AAC-0E0B-4610-BFFB-FEF5C07F2AA8}" dt="2024-05-19T18:50:25.276" v="4353" actId="571"/>
          <ac:picMkLst>
            <pc:docMk/>
            <pc:sldMk cId="2421883264" sldId="289"/>
            <ac:picMk id="17" creationId="{3570A1A6-092C-5694-64AD-1D0BB2F25FE0}"/>
          </ac:picMkLst>
        </pc:picChg>
        <pc:picChg chg="add mod">
          <ac:chgData name="Ayshath Lubna" userId="a894446ce5b76c85" providerId="LiveId" clId="{A21A0AAC-0E0B-4610-BFFB-FEF5C07F2AA8}" dt="2024-05-19T19:54:18.405" v="5340"/>
          <ac:picMkLst>
            <pc:docMk/>
            <pc:sldMk cId="2421883264" sldId="289"/>
            <ac:picMk id="24" creationId="{E3796DC3-85F6-D254-9563-A3F2976EE312}"/>
          </ac:picMkLst>
        </pc:picChg>
        <pc:picChg chg="add mod">
          <ac:chgData name="Ayshath Lubna" userId="a894446ce5b76c85" providerId="LiveId" clId="{A21A0AAC-0E0B-4610-BFFB-FEF5C07F2AA8}" dt="2024-05-19T20:32:36.607" v="5875"/>
          <ac:picMkLst>
            <pc:docMk/>
            <pc:sldMk cId="2421883264" sldId="289"/>
            <ac:picMk id="25" creationId="{F23D03CC-BF7B-25EB-9EB2-13E5204A637E}"/>
          </ac:picMkLst>
        </pc:picChg>
      </pc:sldChg>
      <pc:sldChg chg="addSp delSp modSp add mod setBg">
        <pc:chgData name="Ayshath Lubna" userId="a894446ce5b76c85" providerId="LiveId" clId="{A21A0AAC-0E0B-4610-BFFB-FEF5C07F2AA8}" dt="2024-05-19T20:32:38.599" v="5876"/>
        <pc:sldMkLst>
          <pc:docMk/>
          <pc:sldMk cId="2762679471" sldId="290"/>
        </pc:sldMkLst>
        <pc:spChg chg="mod">
          <ac:chgData name="Ayshath Lubna" userId="a894446ce5b76c85" providerId="LiveId" clId="{A21A0AAC-0E0B-4610-BFFB-FEF5C07F2AA8}" dt="2024-05-19T19:41:43.492" v="5260" actId="2711"/>
          <ac:spMkLst>
            <pc:docMk/>
            <pc:sldMk cId="2762679471" sldId="290"/>
            <ac:spMk id="4" creationId="{37A8CC46-1A9C-479A-D7E3-ECF19510806B}"/>
          </ac:spMkLst>
        </pc:spChg>
        <pc:spChg chg="mod">
          <ac:chgData name="Ayshath Lubna" userId="a894446ce5b76c85" providerId="LiveId" clId="{A21A0AAC-0E0B-4610-BFFB-FEF5C07F2AA8}" dt="2024-05-19T19:41:43.492" v="5260" actId="2711"/>
          <ac:spMkLst>
            <pc:docMk/>
            <pc:sldMk cId="2762679471" sldId="290"/>
            <ac:spMk id="5" creationId="{1325A565-9556-2F09-748D-3A3ED9EF2C92}"/>
          </ac:spMkLst>
        </pc:spChg>
        <pc:spChg chg="mod">
          <ac:chgData name="Ayshath Lubna" userId="a894446ce5b76c85" providerId="LiveId" clId="{A21A0AAC-0E0B-4610-BFFB-FEF5C07F2AA8}" dt="2024-05-19T19:50:07.787" v="5311" actId="20577"/>
          <ac:spMkLst>
            <pc:docMk/>
            <pc:sldMk cId="2762679471" sldId="290"/>
            <ac:spMk id="7" creationId="{60027BFC-42A1-CFD3-0239-6B715756CC54}"/>
          </ac:spMkLst>
        </pc:spChg>
        <pc:spChg chg="mod">
          <ac:chgData name="Ayshath Lubna" userId="a894446ce5b76c85" providerId="LiveId" clId="{A21A0AAC-0E0B-4610-BFFB-FEF5C07F2AA8}" dt="2024-05-19T19:51:32.996" v="5328" actId="20577"/>
          <ac:spMkLst>
            <pc:docMk/>
            <pc:sldMk cId="2762679471" sldId="290"/>
            <ac:spMk id="17" creationId="{08053E74-5B80-84BE-75CE-0CDBEBBE46AF}"/>
          </ac:spMkLst>
        </pc:spChg>
        <pc:spChg chg="mod">
          <ac:chgData name="Ayshath Lubna" userId="a894446ce5b76c85" providerId="LiveId" clId="{A21A0AAC-0E0B-4610-BFFB-FEF5C07F2AA8}" dt="2024-05-19T19:49:50.263" v="5306" actId="14100"/>
          <ac:spMkLst>
            <pc:docMk/>
            <pc:sldMk cId="2762679471" sldId="290"/>
            <ac:spMk id="18" creationId="{37D9578D-A033-AA91-EEE8-03B0D3DF3775}"/>
          </ac:spMkLst>
        </pc:spChg>
        <pc:spChg chg="del mod">
          <ac:chgData name="Ayshath Lubna" userId="a894446ce5b76c85" providerId="LiveId" clId="{A21A0AAC-0E0B-4610-BFFB-FEF5C07F2AA8}" dt="2024-05-19T19:49:11.608" v="5301" actId="478"/>
          <ac:spMkLst>
            <pc:docMk/>
            <pc:sldMk cId="2762679471" sldId="290"/>
            <ac:spMk id="20" creationId="{3CB61D60-FBA0-CF84-4475-5CF0BBA0F9AF}"/>
          </ac:spMkLst>
        </pc:spChg>
        <pc:picChg chg="add mod">
          <ac:chgData name="Ayshath Lubna" userId="a894446ce5b76c85" providerId="LiveId" clId="{A21A0AAC-0E0B-4610-BFFB-FEF5C07F2AA8}" dt="2024-05-19T20:32:38.599" v="5876"/>
          <ac:picMkLst>
            <pc:docMk/>
            <pc:sldMk cId="2762679471" sldId="290"/>
            <ac:picMk id="2" creationId="{BC984DDC-A966-6B40-0318-618EA2A526B0}"/>
          </ac:picMkLst>
        </pc:picChg>
      </pc:sldChg>
      <pc:sldChg chg="addSp delSp modSp add mod">
        <pc:chgData name="Ayshath Lubna" userId="a894446ce5b76c85" providerId="LiveId" clId="{A21A0AAC-0E0B-4610-BFFB-FEF5C07F2AA8}" dt="2024-05-19T20:32:42.631" v="5877"/>
        <pc:sldMkLst>
          <pc:docMk/>
          <pc:sldMk cId="2354009629" sldId="291"/>
        </pc:sldMkLst>
        <pc:spChg chg="mod">
          <ac:chgData name="Ayshath Lubna" userId="a894446ce5b76c85" providerId="LiveId" clId="{A21A0AAC-0E0B-4610-BFFB-FEF5C07F2AA8}" dt="2024-05-19T19:41:24.640" v="5259" actId="2711"/>
          <ac:spMkLst>
            <pc:docMk/>
            <pc:sldMk cId="2354009629" sldId="291"/>
            <ac:spMk id="4" creationId="{37A8CC46-1A9C-479A-D7E3-ECF19510806B}"/>
          </ac:spMkLst>
        </pc:spChg>
        <pc:spChg chg="mod">
          <ac:chgData name="Ayshath Lubna" userId="a894446ce5b76c85" providerId="LiveId" clId="{A21A0AAC-0E0B-4610-BFFB-FEF5C07F2AA8}" dt="2024-05-19T19:41:24.640" v="5259" actId="2711"/>
          <ac:spMkLst>
            <pc:docMk/>
            <pc:sldMk cId="2354009629" sldId="291"/>
            <ac:spMk id="5" creationId="{1325A565-9556-2F09-748D-3A3ED9EF2C92}"/>
          </ac:spMkLst>
        </pc:spChg>
        <pc:spChg chg="add mod ord">
          <ac:chgData name="Ayshath Lubna" userId="a894446ce5b76c85" providerId="LiveId" clId="{A21A0AAC-0E0B-4610-BFFB-FEF5C07F2AA8}" dt="2024-05-19T19:41:24.640" v="5259" actId="2711"/>
          <ac:spMkLst>
            <pc:docMk/>
            <pc:sldMk cId="2354009629" sldId="291"/>
            <ac:spMk id="6" creationId="{30B94E97-E56E-E79C-F21B-17BEE84B9518}"/>
          </ac:spMkLst>
        </pc:spChg>
        <pc:spChg chg="del">
          <ac:chgData name="Ayshath Lubna" userId="a894446ce5b76c85" providerId="LiveId" clId="{A21A0AAC-0E0B-4610-BFFB-FEF5C07F2AA8}" dt="2024-05-19T19:09:26.664" v="4421" actId="478"/>
          <ac:spMkLst>
            <pc:docMk/>
            <pc:sldMk cId="2354009629" sldId="291"/>
            <ac:spMk id="7" creationId="{60027BFC-42A1-CFD3-0239-6B715756CC54}"/>
          </ac:spMkLst>
        </pc:spChg>
        <pc:spChg chg="add mod">
          <ac:chgData name="Ayshath Lubna" userId="a894446ce5b76c85" providerId="LiveId" clId="{A21A0AAC-0E0B-4610-BFFB-FEF5C07F2AA8}" dt="2024-05-19T19:41:24.640" v="5259" actId="2711"/>
          <ac:spMkLst>
            <pc:docMk/>
            <pc:sldMk cId="2354009629" sldId="291"/>
            <ac:spMk id="8" creationId="{68472CAF-3398-F5AD-114F-AEC4A71808FE}"/>
          </ac:spMkLst>
        </pc:spChg>
        <pc:spChg chg="add mod">
          <ac:chgData name="Ayshath Lubna" userId="a894446ce5b76c85" providerId="LiveId" clId="{A21A0AAC-0E0B-4610-BFFB-FEF5C07F2AA8}" dt="2024-05-19T19:41:24.640" v="5259" actId="2711"/>
          <ac:spMkLst>
            <pc:docMk/>
            <pc:sldMk cId="2354009629" sldId="291"/>
            <ac:spMk id="11" creationId="{8E540876-47A0-4818-D736-C039CEBE4BF6}"/>
          </ac:spMkLst>
        </pc:spChg>
        <pc:spChg chg="add mod">
          <ac:chgData name="Ayshath Lubna" userId="a894446ce5b76c85" providerId="LiveId" clId="{A21A0AAC-0E0B-4610-BFFB-FEF5C07F2AA8}" dt="2024-05-19T19:41:24.640" v="5259" actId="2711"/>
          <ac:spMkLst>
            <pc:docMk/>
            <pc:sldMk cId="2354009629" sldId="291"/>
            <ac:spMk id="12" creationId="{DA926315-F320-B1A4-C5E0-6F2DFFE70DE0}"/>
          </ac:spMkLst>
        </pc:spChg>
        <pc:spChg chg="add mod">
          <ac:chgData name="Ayshath Lubna" userId="a894446ce5b76c85" providerId="LiveId" clId="{A21A0AAC-0E0B-4610-BFFB-FEF5C07F2AA8}" dt="2024-05-19T19:41:24.640" v="5259" actId="2711"/>
          <ac:spMkLst>
            <pc:docMk/>
            <pc:sldMk cId="2354009629" sldId="291"/>
            <ac:spMk id="13" creationId="{7343DB61-7D72-ACC5-402C-EB9BDAEA8544}"/>
          </ac:spMkLst>
        </pc:spChg>
        <pc:spChg chg="add mod">
          <ac:chgData name="Ayshath Lubna" userId="a894446ce5b76c85" providerId="LiveId" clId="{A21A0AAC-0E0B-4610-BFFB-FEF5C07F2AA8}" dt="2024-05-19T19:26:07.941" v="5061"/>
          <ac:spMkLst>
            <pc:docMk/>
            <pc:sldMk cId="2354009629" sldId="291"/>
            <ac:spMk id="14" creationId="{CC2B23B1-E667-CB25-A912-A9B31C716ABD}"/>
          </ac:spMkLst>
        </pc:spChg>
        <pc:spChg chg="add mod">
          <ac:chgData name="Ayshath Lubna" userId="a894446ce5b76c85" providerId="LiveId" clId="{A21A0AAC-0E0B-4610-BFFB-FEF5C07F2AA8}" dt="2024-05-19T19:41:24.640" v="5259" actId="2711"/>
          <ac:spMkLst>
            <pc:docMk/>
            <pc:sldMk cId="2354009629" sldId="291"/>
            <ac:spMk id="15" creationId="{8505D7A3-D444-CD25-EA06-44C1346B8E88}"/>
          </ac:spMkLst>
        </pc:spChg>
        <pc:spChg chg="del">
          <ac:chgData name="Ayshath Lubna" userId="a894446ce5b76c85" providerId="LiveId" clId="{A21A0AAC-0E0B-4610-BFFB-FEF5C07F2AA8}" dt="2024-05-19T19:09:30.631" v="4422" actId="478"/>
          <ac:spMkLst>
            <pc:docMk/>
            <pc:sldMk cId="2354009629" sldId="291"/>
            <ac:spMk id="17" creationId="{08053E74-5B80-84BE-75CE-0CDBEBBE46AF}"/>
          </ac:spMkLst>
        </pc:spChg>
        <pc:spChg chg="del mod">
          <ac:chgData name="Ayshath Lubna" userId="a894446ce5b76c85" providerId="LiveId" clId="{A21A0AAC-0E0B-4610-BFFB-FEF5C07F2AA8}" dt="2024-05-19T19:09:54.756" v="4430" actId="478"/>
          <ac:spMkLst>
            <pc:docMk/>
            <pc:sldMk cId="2354009629" sldId="291"/>
            <ac:spMk id="18" creationId="{37D9578D-A033-AA91-EEE8-03B0D3DF3775}"/>
          </ac:spMkLst>
        </pc:spChg>
        <pc:spChg chg="add mod">
          <ac:chgData name="Ayshath Lubna" userId="a894446ce5b76c85" providerId="LiveId" clId="{A21A0AAC-0E0B-4610-BFFB-FEF5C07F2AA8}" dt="2024-05-19T19:41:24.640" v="5259" actId="2711"/>
          <ac:spMkLst>
            <pc:docMk/>
            <pc:sldMk cId="2354009629" sldId="291"/>
            <ac:spMk id="19" creationId="{3880387E-ED5E-322D-EA74-9D0AF45B9095}"/>
          </ac:spMkLst>
        </pc:spChg>
        <pc:spChg chg="del">
          <ac:chgData name="Ayshath Lubna" userId="a894446ce5b76c85" providerId="LiveId" clId="{A21A0AAC-0E0B-4610-BFFB-FEF5C07F2AA8}" dt="2024-05-19T19:09:34.124" v="4423" actId="478"/>
          <ac:spMkLst>
            <pc:docMk/>
            <pc:sldMk cId="2354009629" sldId="291"/>
            <ac:spMk id="20" creationId="{3CB61D60-FBA0-CF84-4475-5CF0BBA0F9AF}"/>
          </ac:spMkLst>
        </pc:spChg>
        <pc:picChg chg="add del mod modCrop">
          <ac:chgData name="Ayshath Lubna" userId="a894446ce5b76c85" providerId="LiveId" clId="{A21A0AAC-0E0B-4610-BFFB-FEF5C07F2AA8}" dt="2024-05-19T19:16:51.445" v="4951" actId="478"/>
          <ac:picMkLst>
            <pc:docMk/>
            <pc:sldMk cId="2354009629" sldId="291"/>
            <ac:picMk id="3" creationId="{4116ACE3-8F6E-A6F4-6FA3-F21CBC17700A}"/>
          </ac:picMkLst>
        </pc:picChg>
        <pc:picChg chg="add del mod">
          <ac:chgData name="Ayshath Lubna" userId="a894446ce5b76c85" providerId="LiveId" clId="{A21A0AAC-0E0B-4610-BFFB-FEF5C07F2AA8}" dt="2024-05-19T19:26:28.136" v="5066" actId="21"/>
          <ac:picMkLst>
            <pc:docMk/>
            <pc:sldMk cId="2354009629" sldId="291"/>
            <ac:picMk id="10" creationId="{245F9662-A662-E902-0CE6-8D9971DAA505}"/>
          </ac:picMkLst>
        </pc:picChg>
        <pc:picChg chg="add mod">
          <ac:chgData name="Ayshath Lubna" userId="a894446ce5b76c85" providerId="LiveId" clId="{A21A0AAC-0E0B-4610-BFFB-FEF5C07F2AA8}" dt="2024-05-19T19:27:46.600" v="5100" actId="14100"/>
          <ac:picMkLst>
            <pc:docMk/>
            <pc:sldMk cId="2354009629" sldId="291"/>
            <ac:picMk id="16" creationId="{245F9662-A662-E902-0CE6-8D9971DAA505}"/>
          </ac:picMkLst>
        </pc:picChg>
        <pc:picChg chg="add mod">
          <ac:chgData name="Ayshath Lubna" userId="a894446ce5b76c85" providerId="LiveId" clId="{A21A0AAC-0E0B-4610-BFFB-FEF5C07F2AA8}" dt="2024-05-19T20:32:42.631" v="5877"/>
          <ac:picMkLst>
            <pc:docMk/>
            <pc:sldMk cId="2354009629" sldId="291"/>
            <ac:picMk id="21" creationId="{3CAA6290-7C28-7E70-6931-71F43F2B4BFA}"/>
          </ac:picMkLst>
        </pc:picChg>
      </pc:sldChg>
      <pc:sldChg chg="addSp delSp modSp add mod">
        <pc:chgData name="Ayshath Lubna" userId="a894446ce5b76c85" providerId="LiveId" clId="{A21A0AAC-0E0B-4610-BFFB-FEF5C07F2AA8}" dt="2024-05-19T20:34:44.430" v="5920" actId="20577"/>
        <pc:sldMkLst>
          <pc:docMk/>
          <pc:sldMk cId="1557879730" sldId="292"/>
        </pc:sldMkLst>
        <pc:spChg chg="mod">
          <ac:chgData name="Ayshath Lubna" userId="a894446ce5b76c85" providerId="LiveId" clId="{A21A0AAC-0E0B-4610-BFFB-FEF5C07F2AA8}" dt="2024-05-19T20:13:40.281" v="5415" actId="20577"/>
          <ac:spMkLst>
            <pc:docMk/>
            <pc:sldMk cId="1557879730" sldId="292"/>
            <ac:spMk id="5" creationId="{1325A565-9556-2F09-748D-3A3ED9EF2C92}"/>
          </ac:spMkLst>
        </pc:spChg>
        <pc:spChg chg="mod">
          <ac:chgData name="Ayshath Lubna" userId="a894446ce5b76c85" providerId="LiveId" clId="{A21A0AAC-0E0B-4610-BFFB-FEF5C07F2AA8}" dt="2024-05-19T20:17:11.010" v="5573" actId="21"/>
          <ac:spMkLst>
            <pc:docMk/>
            <pc:sldMk cId="1557879730" sldId="292"/>
            <ac:spMk id="6" creationId="{F058BF2B-83D6-8C70-14C3-0BA29630F2D9}"/>
          </ac:spMkLst>
        </pc:spChg>
        <pc:spChg chg="add mod">
          <ac:chgData name="Ayshath Lubna" userId="a894446ce5b76c85" providerId="LiveId" clId="{A21A0AAC-0E0B-4610-BFFB-FEF5C07F2AA8}" dt="2024-05-19T20:34:44.430" v="5920" actId="20577"/>
          <ac:spMkLst>
            <pc:docMk/>
            <pc:sldMk cId="1557879730" sldId="292"/>
            <ac:spMk id="8" creationId="{8E8D4CC7-D815-0962-A3C4-355B4CD83437}"/>
          </ac:spMkLst>
        </pc:spChg>
        <pc:spChg chg="add mod">
          <ac:chgData name="Ayshath Lubna" userId="a894446ce5b76c85" providerId="LiveId" clId="{A21A0AAC-0E0B-4610-BFFB-FEF5C07F2AA8}" dt="2024-05-19T20:18:13.611" v="5584" actId="1076"/>
          <ac:spMkLst>
            <pc:docMk/>
            <pc:sldMk cId="1557879730" sldId="292"/>
            <ac:spMk id="9" creationId="{280BCA43-BB0E-F3B0-A526-0226552C3038}"/>
          </ac:spMkLst>
        </pc:spChg>
        <pc:spChg chg="add mod">
          <ac:chgData name="Ayshath Lubna" userId="a894446ce5b76c85" providerId="LiveId" clId="{A21A0AAC-0E0B-4610-BFFB-FEF5C07F2AA8}" dt="2024-05-19T20:20:30.170" v="5633" actId="1076"/>
          <ac:spMkLst>
            <pc:docMk/>
            <pc:sldMk cId="1557879730" sldId="292"/>
            <ac:spMk id="10" creationId="{779B7234-60E3-F17B-557A-C74D4BBFBFD0}"/>
          </ac:spMkLst>
        </pc:spChg>
        <pc:spChg chg="add mod">
          <ac:chgData name="Ayshath Lubna" userId="a894446ce5b76c85" providerId="LiveId" clId="{A21A0AAC-0E0B-4610-BFFB-FEF5C07F2AA8}" dt="2024-05-19T20:19:56.603" v="5627" actId="20577"/>
          <ac:spMkLst>
            <pc:docMk/>
            <pc:sldMk cId="1557879730" sldId="292"/>
            <ac:spMk id="11" creationId="{3013EBBE-F224-7CA4-2F0F-78485533604C}"/>
          </ac:spMkLst>
        </pc:spChg>
        <pc:spChg chg="add mod">
          <ac:chgData name="Ayshath Lubna" userId="a894446ce5b76c85" providerId="LiveId" clId="{A21A0AAC-0E0B-4610-BFFB-FEF5C07F2AA8}" dt="2024-05-19T20:21:34.019" v="5638" actId="1076"/>
          <ac:spMkLst>
            <pc:docMk/>
            <pc:sldMk cId="1557879730" sldId="292"/>
            <ac:spMk id="12" creationId="{B7D7A98E-707C-8F33-F8B2-33222FADD1F8}"/>
          </ac:spMkLst>
        </pc:spChg>
        <pc:spChg chg="add mod">
          <ac:chgData name="Ayshath Lubna" userId="a894446ce5b76c85" providerId="LiveId" clId="{A21A0AAC-0E0B-4610-BFFB-FEF5C07F2AA8}" dt="2024-05-19T20:21:39.200" v="5639" actId="1076"/>
          <ac:spMkLst>
            <pc:docMk/>
            <pc:sldMk cId="1557879730" sldId="292"/>
            <ac:spMk id="13" creationId="{8A2EF917-DD0E-9F5C-ECE6-BCF219747711}"/>
          </ac:spMkLst>
        </pc:spChg>
        <pc:picChg chg="add del mod">
          <ac:chgData name="Ayshath Lubna" userId="a894446ce5b76c85" providerId="LiveId" clId="{A21A0AAC-0E0B-4610-BFFB-FEF5C07F2AA8}" dt="2024-05-19T20:04:00.069" v="5348" actId="21"/>
          <ac:picMkLst>
            <pc:docMk/>
            <pc:sldMk cId="1557879730" sldId="292"/>
            <ac:picMk id="3" creationId="{C7DA7594-FA4E-354C-5146-7EEF6D9ED6CF}"/>
          </ac:picMkLst>
        </pc:picChg>
        <pc:picChg chg="add mod">
          <ac:chgData name="Ayshath Lubna" userId="a894446ce5b76c85" providerId="LiveId" clId="{A21A0AAC-0E0B-4610-BFFB-FEF5C07F2AA8}" dt="2024-05-19T20:13:29.327" v="5406" actId="1076"/>
          <ac:picMkLst>
            <pc:docMk/>
            <pc:sldMk cId="1557879730" sldId="292"/>
            <ac:picMk id="7" creationId="{1B4589C8-837C-C7EE-55BB-5CA433E4FF68}"/>
          </ac:picMkLst>
        </pc:picChg>
      </pc:sldChg>
      <pc:sldChg chg="delSp modSp add mod setBg">
        <pc:chgData name="Ayshath Lubna" userId="a894446ce5b76c85" providerId="LiveId" clId="{A21A0AAC-0E0B-4610-BFFB-FEF5C07F2AA8}" dt="2024-05-19T20:32:53.994" v="5878" actId="1076"/>
        <pc:sldMkLst>
          <pc:docMk/>
          <pc:sldMk cId="2485824590" sldId="293"/>
        </pc:sldMkLst>
        <pc:spChg chg="mod">
          <ac:chgData name="Ayshath Lubna" userId="a894446ce5b76c85" providerId="LiveId" clId="{A21A0AAC-0E0B-4610-BFFB-FEF5C07F2AA8}" dt="2024-05-19T20:32:53.994" v="5878" actId="1076"/>
          <ac:spMkLst>
            <pc:docMk/>
            <pc:sldMk cId="2485824590" sldId="293"/>
            <ac:spMk id="2" creationId="{0F99861E-CA51-183A-DCF7-94D997DA2628}"/>
          </ac:spMkLst>
        </pc:spChg>
        <pc:spChg chg="del">
          <ac:chgData name="Ayshath Lubna" userId="a894446ce5b76c85" providerId="LiveId" clId="{A21A0AAC-0E0B-4610-BFFB-FEF5C07F2AA8}" dt="2024-05-19T20:27:45.481" v="5816" actId="478"/>
          <ac:spMkLst>
            <pc:docMk/>
            <pc:sldMk cId="2485824590" sldId="293"/>
            <ac:spMk id="3" creationId="{90851903-03F8-1165-9F51-A5FFCFB26396}"/>
          </ac:spMkLst>
        </pc:spChg>
        <pc:picChg chg="mod">
          <ac:chgData name="Ayshath Lubna" userId="a894446ce5b76c85" providerId="LiveId" clId="{A21A0AAC-0E0B-4610-BFFB-FEF5C07F2AA8}" dt="2024-05-19T20:29:02.590" v="5837" actId="1076"/>
          <ac:picMkLst>
            <pc:docMk/>
            <pc:sldMk cId="2485824590" sldId="293"/>
            <ac:picMk id="7" creationId="{37FE3B3F-9A7F-37C0-04D4-8D291887AF7B}"/>
          </ac:picMkLst>
        </pc:picChg>
      </pc:sldChg>
      <pc:sldChg chg="modSp add mod ord">
        <pc:chgData name="Ayshath Lubna" userId="a894446ce5b76c85" providerId="LiveId" clId="{A21A0AAC-0E0B-4610-BFFB-FEF5C07F2AA8}" dt="2024-05-19T20:34:02.618" v="5904" actId="20577"/>
        <pc:sldMkLst>
          <pc:docMk/>
          <pc:sldMk cId="2807748277" sldId="294"/>
        </pc:sldMkLst>
        <pc:spChg chg="mod">
          <ac:chgData name="Ayshath Lubna" userId="a894446ce5b76c85" providerId="LiveId" clId="{A21A0AAC-0E0B-4610-BFFB-FEF5C07F2AA8}" dt="2024-05-19T20:34:02.618" v="5904" actId="20577"/>
          <ac:spMkLst>
            <pc:docMk/>
            <pc:sldMk cId="2807748277" sldId="294"/>
            <ac:spMk id="2" creationId="{0F99861E-CA51-183A-DCF7-94D997DA2628}"/>
          </ac:spMkLst>
        </pc:spChg>
      </pc:sldChg>
      <pc:sldMasterChg chg="setBg modSldLayout">
        <pc:chgData name="Ayshath Lubna" userId="a894446ce5b76c85" providerId="LiveId" clId="{A21A0AAC-0E0B-4610-BFFB-FEF5C07F2AA8}" dt="2024-05-18T19:53:54.440" v="153"/>
        <pc:sldMasterMkLst>
          <pc:docMk/>
          <pc:sldMasterMk cId="3781845985" sldId="2147483714"/>
        </pc:sldMasterMkLst>
        <pc:sldLayoutChg chg="setBg">
          <pc:chgData name="Ayshath Lubna" userId="a894446ce5b76c85" providerId="LiveId" clId="{A21A0AAC-0E0B-4610-BFFB-FEF5C07F2AA8}" dt="2024-05-18T19:53:54.440" v="153"/>
          <pc:sldLayoutMkLst>
            <pc:docMk/>
            <pc:sldMasterMk cId="3781845985" sldId="2147483714"/>
            <pc:sldLayoutMk cId="2973724463" sldId="214748372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3688A-8573-406E-91C3-42178E1C339D}" type="datetimeFigureOut">
              <a:rPr lang="en-IN" smtClean="0"/>
              <a:t>19-05-2024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6FFD9-9AC9-4622-BACF-3C2BE4C80480}" type="slidenum">
              <a:rPr lang="en-IN" smtClean="0"/>
              <a:t>‹#›</a:t>
            </a:fld>
            <a:endParaRPr lang="en-IN" dirty="0"/>
          </a:p>
        </p:txBody>
      </p:sp>
    </p:spTree>
    <p:extLst>
      <p:ext uri="{BB962C8B-B14F-4D97-AF65-F5344CB8AC3E}">
        <p14:creationId xmlns:p14="http://schemas.microsoft.com/office/powerpoint/2010/main" val="334628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18</a:t>
            </a:fld>
            <a:endParaRPr lang="en-IN" dirty="0"/>
          </a:p>
        </p:txBody>
      </p:sp>
    </p:spTree>
    <p:extLst>
      <p:ext uri="{BB962C8B-B14F-4D97-AF65-F5344CB8AC3E}">
        <p14:creationId xmlns:p14="http://schemas.microsoft.com/office/powerpoint/2010/main" val="325000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19</a:t>
            </a:fld>
            <a:endParaRPr lang="en-IN" dirty="0"/>
          </a:p>
        </p:txBody>
      </p:sp>
    </p:spTree>
    <p:extLst>
      <p:ext uri="{BB962C8B-B14F-4D97-AF65-F5344CB8AC3E}">
        <p14:creationId xmlns:p14="http://schemas.microsoft.com/office/powerpoint/2010/main" val="261712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21</a:t>
            </a:fld>
            <a:endParaRPr lang="en-IN" dirty="0"/>
          </a:p>
        </p:txBody>
      </p:sp>
    </p:spTree>
    <p:extLst>
      <p:ext uri="{BB962C8B-B14F-4D97-AF65-F5344CB8AC3E}">
        <p14:creationId xmlns:p14="http://schemas.microsoft.com/office/powerpoint/2010/main" val="423611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22</a:t>
            </a:fld>
            <a:endParaRPr lang="en-IN" dirty="0"/>
          </a:p>
        </p:txBody>
      </p:sp>
    </p:spTree>
    <p:extLst>
      <p:ext uri="{BB962C8B-B14F-4D97-AF65-F5344CB8AC3E}">
        <p14:creationId xmlns:p14="http://schemas.microsoft.com/office/powerpoint/2010/main" val="37692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23</a:t>
            </a:fld>
            <a:endParaRPr lang="en-IN" dirty="0"/>
          </a:p>
        </p:txBody>
      </p:sp>
    </p:spTree>
    <p:extLst>
      <p:ext uri="{BB962C8B-B14F-4D97-AF65-F5344CB8AC3E}">
        <p14:creationId xmlns:p14="http://schemas.microsoft.com/office/powerpoint/2010/main" val="249485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64711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706240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439519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983333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31579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964234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982878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697315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09304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44596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63271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400924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5571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8461677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18782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F3D6F-0460-46D8-919D-B68E2841534C}" type="datetimeFigureOut">
              <a:rPr lang="en-IN" smtClean="0"/>
              <a:t>18-05-2024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77917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23F3D6F-0460-46D8-919D-B68E2841534C}" type="datetimeFigureOut">
              <a:rPr lang="en-IN" smtClean="0"/>
              <a:t>18-05-2024</a:t>
            </a:fld>
            <a:endParaRPr lang="en-IN" dirty="0"/>
          </a:p>
        </p:txBody>
      </p:sp>
      <p:sp>
        <p:nvSpPr>
          <p:cNvPr id="6" name="Footer Placeholder 5"/>
          <p:cNvSpPr>
            <a:spLocks noGrp="1"/>
          </p:cNvSpPr>
          <p:nvPr>
            <p:ph type="ftr" sz="quarter" idx="11"/>
          </p:nvPr>
        </p:nvSpPr>
        <p:spPr>
          <a:xfrm>
            <a:off x="1141412" y="5883275"/>
            <a:ext cx="5105400" cy="365125"/>
          </a:xfrm>
        </p:spPr>
        <p:txBody>
          <a:bodyPr/>
          <a:lstStyle/>
          <a:p>
            <a:endParaRPr lang="en-IN" dirty="0"/>
          </a:p>
        </p:txBody>
      </p:sp>
      <p:sp>
        <p:nvSpPr>
          <p:cNvPr id="7" name="Slide Number Placeholder 6"/>
          <p:cNvSpPr>
            <a:spLocks noGrp="1"/>
          </p:cNvSpPr>
          <p:nvPr>
            <p:ph type="sldNum" sz="quarter" idx="12"/>
          </p:nvPr>
        </p:nvSpPr>
        <p:spPr>
          <a:xfrm>
            <a:off x="10742612" y="5883275"/>
            <a:ext cx="322567" cy="365125"/>
          </a:xfrm>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270413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23F3D6F-0460-46D8-919D-B68E2841534C}" type="datetimeFigureOut">
              <a:rPr lang="en-IN" smtClean="0"/>
              <a:t>18-05-2024</a:t>
            </a:fld>
            <a:endParaRPr lang="en-IN"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D99A7B3-AA3B-4D2F-A54C-F21FBF8B5F25}" type="slidenum">
              <a:rPr lang="en-IN" smtClean="0"/>
              <a:t>‹#›</a:t>
            </a:fld>
            <a:endParaRPr lang="en-IN" dirty="0"/>
          </a:p>
        </p:txBody>
      </p:sp>
    </p:spTree>
    <p:extLst>
      <p:ext uri="{BB962C8B-B14F-4D97-AF65-F5344CB8AC3E}">
        <p14:creationId xmlns:p14="http://schemas.microsoft.com/office/powerpoint/2010/main" val="149683774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9.wdp"/><Relationship Id="rId7" Type="http://schemas.microsoft.com/office/2007/relationships/hdphoto" Target="../media/hdphoto21.wdp"/><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20.wd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23.wdp"/><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5.wdp"/><Relationship Id="rId7" Type="http://schemas.microsoft.com/office/2007/relationships/hdphoto" Target="../media/hdphoto27.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26.wdp"/><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2.png"/><Relationship Id="rId5" Type="http://schemas.microsoft.com/office/2007/relationships/hdphoto" Target="../media/hdphoto29.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33.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2.wdp"/><Relationship Id="rId11" Type="http://schemas.openxmlformats.org/officeDocument/2006/relationships/image" Target="../media/image2.jpeg"/><Relationship Id="rId5" Type="http://schemas.openxmlformats.org/officeDocument/2006/relationships/image" Target="../media/image51.png"/><Relationship Id="rId10" Type="http://schemas.microsoft.com/office/2007/relationships/hdphoto" Target="../media/hdphoto34.wdp"/><Relationship Id="rId4" Type="http://schemas.microsoft.com/office/2007/relationships/hdphoto" Target="../media/hdphoto31.wdp"/><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8.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4.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microsoft.com/office/2007/relationships/hdphoto" Target="../media/hdphoto17.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9" name="Picture 8">
            <a:extLst>
              <a:ext uri="{FF2B5EF4-FFF2-40B4-BE49-F238E27FC236}">
                <a16:creationId xmlns:a16="http://schemas.microsoft.com/office/drawing/2014/main" id="{00FCF0D2-0FE4-7667-4A5C-A6B814F1B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445" y="68833"/>
            <a:ext cx="2097065" cy="2097065"/>
          </a:xfrm>
          <a:prstGeom prst="rect">
            <a:avLst/>
          </a:prstGeom>
        </p:spPr>
      </p:pic>
      <p:sp>
        <p:nvSpPr>
          <p:cNvPr id="10" name="TextBox 9">
            <a:extLst>
              <a:ext uri="{FF2B5EF4-FFF2-40B4-BE49-F238E27FC236}">
                <a16:creationId xmlns:a16="http://schemas.microsoft.com/office/drawing/2014/main" id="{2B8EAD80-D543-998D-6126-BC06337F6162}"/>
              </a:ext>
            </a:extLst>
          </p:cNvPr>
          <p:cNvSpPr txBox="1"/>
          <p:nvPr/>
        </p:nvSpPr>
        <p:spPr>
          <a:xfrm>
            <a:off x="1506682" y="2644170"/>
            <a:ext cx="10484427" cy="1569660"/>
          </a:xfrm>
          <a:prstGeom prst="rect">
            <a:avLst/>
          </a:prstGeom>
          <a:noFill/>
        </p:spPr>
        <p:txBody>
          <a:bodyPr wrap="square" rtlCol="0">
            <a:spAutoFit/>
          </a:bodyPr>
          <a:lstStyle/>
          <a:p>
            <a:r>
              <a:rPr lang="en-IN" sz="9600" b="1" dirty="0">
                <a:solidFill>
                  <a:schemeClr val="accent1">
                    <a:lumMod val="50000"/>
                  </a:schemeClr>
                </a:solidFill>
                <a:latin typeface="Times New Roman" panose="02020603050405020304" pitchFamily="18" charset="0"/>
                <a:cs typeface="Times New Roman" panose="02020603050405020304" pitchFamily="18" charset="0"/>
              </a:rPr>
              <a:t>NOBLE SCHOOL</a:t>
            </a:r>
          </a:p>
        </p:txBody>
      </p:sp>
    </p:spTree>
    <p:extLst>
      <p:ext uri="{BB962C8B-B14F-4D97-AF65-F5344CB8AC3E}">
        <p14:creationId xmlns:p14="http://schemas.microsoft.com/office/powerpoint/2010/main" val="3059150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STUDENTS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8</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11" name="Picture 10">
            <a:extLst>
              <a:ext uri="{FF2B5EF4-FFF2-40B4-BE49-F238E27FC236}">
                <a16:creationId xmlns:a16="http://schemas.microsoft.com/office/drawing/2014/main" id="{49299E89-DC76-8806-F41D-10068A6CD5A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4193" y="1574457"/>
            <a:ext cx="4202917" cy="2458950"/>
          </a:xfrm>
          <a:prstGeom prst="rect">
            <a:avLst/>
          </a:prstGeom>
        </p:spPr>
      </p:pic>
      <p:pic>
        <p:nvPicPr>
          <p:cNvPr id="13" name="Picture 12">
            <a:extLst>
              <a:ext uri="{FF2B5EF4-FFF2-40B4-BE49-F238E27FC236}">
                <a16:creationId xmlns:a16="http://schemas.microsoft.com/office/drawing/2014/main" id="{57BC8BF8-7A98-4844-881B-6BCE2E9DED7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41421" y="1567082"/>
            <a:ext cx="5845091" cy="2679171"/>
          </a:xfrm>
          <a:prstGeom prst="rect">
            <a:avLst/>
          </a:prstGeom>
        </p:spPr>
      </p:pic>
      <p:pic>
        <p:nvPicPr>
          <p:cNvPr id="15" name="Picture 14">
            <a:extLst>
              <a:ext uri="{FF2B5EF4-FFF2-40B4-BE49-F238E27FC236}">
                <a16:creationId xmlns:a16="http://schemas.microsoft.com/office/drawing/2014/main" id="{AD6C57E0-9EBD-47A4-3DD1-CC44E3C9480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6785" y="4601506"/>
            <a:ext cx="4734361" cy="2089348"/>
          </a:xfrm>
          <a:prstGeom prst="rect">
            <a:avLst/>
          </a:prstGeom>
        </p:spPr>
      </p:pic>
      <p:pic>
        <p:nvPicPr>
          <p:cNvPr id="16" name="Picture 15">
            <a:extLst>
              <a:ext uri="{FF2B5EF4-FFF2-40B4-BE49-F238E27FC236}">
                <a16:creationId xmlns:a16="http://schemas.microsoft.com/office/drawing/2014/main" id="{5578D3BA-DDC7-299B-9479-793BC953F1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994029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STUDENT_CLASSES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a:t>
            </a:r>
            <a:r>
              <a:rPr lang="en-IN" sz="4300" dirty="0">
                <a:latin typeface="Times New Roman" panose="02020603050405020304" pitchFamily="18" charset="0"/>
                <a:cs typeface="Times New Roman" panose="02020603050405020304" pitchFamily="18" charset="0"/>
              </a:rPr>
              <a:t>STUDENT_CLASSES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F13F4811-8A78-C7FF-063C-639CF9D3AF4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5541" y="1560020"/>
            <a:ext cx="3903573" cy="2454564"/>
          </a:xfrm>
          <a:prstGeom prst="rect">
            <a:avLst/>
          </a:prstGeom>
        </p:spPr>
      </p:pic>
      <p:pic>
        <p:nvPicPr>
          <p:cNvPr id="8" name="Picture 7">
            <a:extLst>
              <a:ext uri="{FF2B5EF4-FFF2-40B4-BE49-F238E27FC236}">
                <a16:creationId xmlns:a16="http://schemas.microsoft.com/office/drawing/2014/main" id="{F41ACB8B-D610-37DD-C6CD-2D07A0A573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7603" y="1560020"/>
            <a:ext cx="4810203" cy="2815335"/>
          </a:xfrm>
          <a:prstGeom prst="rect">
            <a:avLst/>
          </a:prstGeom>
        </p:spPr>
      </p:pic>
      <p:pic>
        <p:nvPicPr>
          <p:cNvPr id="10" name="Picture 9">
            <a:extLst>
              <a:ext uri="{FF2B5EF4-FFF2-40B4-BE49-F238E27FC236}">
                <a16:creationId xmlns:a16="http://schemas.microsoft.com/office/drawing/2014/main" id="{1F703D46-2B16-937A-D75F-34AF1C508FC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247343" y="4623625"/>
            <a:ext cx="3321291" cy="2045110"/>
          </a:xfrm>
          <a:prstGeom prst="rect">
            <a:avLst/>
          </a:prstGeom>
        </p:spPr>
      </p:pic>
      <p:pic>
        <p:nvPicPr>
          <p:cNvPr id="11" name="Picture 10">
            <a:extLst>
              <a:ext uri="{FF2B5EF4-FFF2-40B4-BE49-F238E27FC236}">
                <a16:creationId xmlns:a16="http://schemas.microsoft.com/office/drawing/2014/main" id="{6E2A20B1-AADA-49BA-A4D5-E9D529FA2F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78895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PARENTS;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PARENTS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5</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971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5" y="943898"/>
            <a:ext cx="5397079"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6390861" y="929149"/>
            <a:ext cx="5625127"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585466" y="1043955"/>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8008032" y="1069326"/>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7" name="Picture 6">
            <a:extLst>
              <a:ext uri="{FF2B5EF4-FFF2-40B4-BE49-F238E27FC236}">
                <a16:creationId xmlns:a16="http://schemas.microsoft.com/office/drawing/2014/main" id="{AEE20640-19F8-7E12-685F-DF02B802BF9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3673" y="1544121"/>
            <a:ext cx="4890431" cy="2695245"/>
          </a:xfrm>
          <a:prstGeom prst="rect">
            <a:avLst/>
          </a:prstGeom>
        </p:spPr>
      </p:pic>
      <p:pic>
        <p:nvPicPr>
          <p:cNvPr id="9" name="Picture 8">
            <a:extLst>
              <a:ext uri="{FF2B5EF4-FFF2-40B4-BE49-F238E27FC236}">
                <a16:creationId xmlns:a16="http://schemas.microsoft.com/office/drawing/2014/main" id="{D56A27A0-AAD3-DDB4-8795-04600726FFE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796975" y="1562854"/>
            <a:ext cx="4994788" cy="2695245"/>
          </a:xfrm>
          <a:prstGeom prst="rect">
            <a:avLst/>
          </a:prstGeom>
        </p:spPr>
      </p:pic>
      <p:pic>
        <p:nvPicPr>
          <p:cNvPr id="11" name="Picture 10">
            <a:extLst>
              <a:ext uri="{FF2B5EF4-FFF2-40B4-BE49-F238E27FC236}">
                <a16:creationId xmlns:a16="http://schemas.microsoft.com/office/drawing/2014/main" id="{6EC007E7-8E8A-395B-08AB-50C5C43B365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0861" y="4669560"/>
            <a:ext cx="5397079" cy="2031121"/>
          </a:xfrm>
          <a:prstGeom prst="rect">
            <a:avLst/>
          </a:prstGeom>
        </p:spPr>
      </p:pic>
      <p:pic>
        <p:nvPicPr>
          <p:cNvPr id="20" name="Picture 19">
            <a:extLst>
              <a:ext uri="{FF2B5EF4-FFF2-40B4-BE49-F238E27FC236}">
                <a16:creationId xmlns:a16="http://schemas.microsoft.com/office/drawing/2014/main" id="{4056C093-B31E-1790-870C-708BAD058C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90009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STUDENT_PARENT;</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300" dirty="0">
                <a:latin typeface="Times New Roman" panose="02020603050405020304" pitchFamily="18" charset="0"/>
                <a:cs typeface="Times New Roman" panose="02020603050405020304" pitchFamily="18" charset="0"/>
              </a:rPr>
              <a:t>	  STUDENT_PARENT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984194" y="951273"/>
            <a:ext cx="5463793"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6561057" y="929149"/>
            <a:ext cx="545493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670928"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8067136"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60047926-3AD3-8085-8D9C-CD60768BD46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90468" y="1618070"/>
            <a:ext cx="4905531" cy="2461696"/>
          </a:xfrm>
          <a:prstGeom prst="rect">
            <a:avLst/>
          </a:prstGeom>
        </p:spPr>
      </p:pic>
      <p:pic>
        <p:nvPicPr>
          <p:cNvPr id="8" name="Picture 7">
            <a:extLst>
              <a:ext uri="{FF2B5EF4-FFF2-40B4-BE49-F238E27FC236}">
                <a16:creationId xmlns:a16="http://schemas.microsoft.com/office/drawing/2014/main" id="{098A70CA-E4A0-5AAC-DBA4-92E7D4B68EC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339265" y="1618070"/>
            <a:ext cx="4279577" cy="2565523"/>
          </a:xfrm>
          <a:prstGeom prst="rect">
            <a:avLst/>
          </a:prstGeom>
        </p:spPr>
      </p:pic>
      <p:pic>
        <p:nvPicPr>
          <p:cNvPr id="10" name="Picture 9">
            <a:extLst>
              <a:ext uri="{FF2B5EF4-FFF2-40B4-BE49-F238E27FC236}">
                <a16:creationId xmlns:a16="http://schemas.microsoft.com/office/drawing/2014/main" id="{7B319701-B976-2339-B076-DFBAF4EEF91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067136" y="4671391"/>
            <a:ext cx="2945570" cy="2029290"/>
          </a:xfrm>
          <a:prstGeom prst="rect">
            <a:avLst/>
          </a:prstGeom>
        </p:spPr>
      </p:pic>
      <p:pic>
        <p:nvPicPr>
          <p:cNvPr id="11" name="Picture 10">
            <a:extLst>
              <a:ext uri="{FF2B5EF4-FFF2-40B4-BE49-F238E27FC236}">
                <a16:creationId xmlns:a16="http://schemas.microsoft.com/office/drawing/2014/main" id="{625057B4-B1FD-B027-02BC-28ADA8DEF8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406" y="110614"/>
            <a:ext cx="678426" cy="678426"/>
          </a:xfrm>
          <a:prstGeom prst="rect">
            <a:avLst/>
          </a:prstGeom>
        </p:spPr>
      </p:pic>
    </p:spTree>
    <p:extLst>
      <p:ext uri="{BB962C8B-B14F-4D97-AF65-F5344CB8AC3E}">
        <p14:creationId xmlns:p14="http://schemas.microsoft.com/office/powerpoint/2010/main" val="85064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A7333E5-D029-E874-EDC0-8CD848895FF9}"/>
              </a:ext>
            </a:extLst>
          </p:cNvPr>
          <p:cNvSpPr/>
          <p:nvPr/>
        </p:nvSpPr>
        <p:spPr>
          <a:xfrm>
            <a:off x="6391673" y="943898"/>
            <a:ext cx="5711836" cy="282223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BASIC QUERIES</a:t>
            </a:r>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165D24C-8EBA-44CB-F595-FBBCF7F3C0EF}"/>
              </a:ext>
            </a:extLst>
          </p:cNvPr>
          <p:cNvPicPr>
            <a:picLocks noChangeAspect="1"/>
          </p:cNvPicPr>
          <p:nvPr/>
        </p:nvPicPr>
        <p:blipFill rotWithShape="1">
          <a:blip r:embed="rId2">
            <a:extLst>
              <a:ext uri="{28A0092B-C50C-407E-A947-70E740481C1C}">
                <a14:useLocalDpi xmlns:a14="http://schemas.microsoft.com/office/drawing/2010/main" val="0"/>
              </a:ext>
            </a:extLst>
          </a:blip>
          <a:srcRect t="43041" r="74896"/>
          <a:stretch/>
        </p:blipFill>
        <p:spPr>
          <a:xfrm>
            <a:off x="7247343" y="1849200"/>
            <a:ext cx="3349549" cy="1714882"/>
          </a:xfrm>
          <a:prstGeom prst="rect">
            <a:avLst/>
          </a:prstGeom>
        </p:spPr>
      </p:pic>
      <p:sp>
        <p:nvSpPr>
          <p:cNvPr id="16" name="TextBox 15">
            <a:extLst>
              <a:ext uri="{FF2B5EF4-FFF2-40B4-BE49-F238E27FC236}">
                <a16:creationId xmlns:a16="http://schemas.microsoft.com/office/drawing/2014/main" id="{924BB086-FCD8-0F13-76CE-9FB0D15D4EEC}"/>
              </a:ext>
            </a:extLst>
          </p:cNvPr>
          <p:cNvSpPr txBox="1"/>
          <p:nvPr/>
        </p:nvSpPr>
        <p:spPr>
          <a:xfrm>
            <a:off x="6577379" y="1025288"/>
            <a:ext cx="5299430" cy="338554"/>
          </a:xfrm>
          <a:prstGeom prst="rect">
            <a:avLst/>
          </a:prstGeom>
          <a:noFill/>
        </p:spPr>
        <p:txBody>
          <a:bodyPr wrap="square" rtlCol="0">
            <a:spAutoFit/>
          </a:bodyPr>
          <a:lstStyle/>
          <a:p>
            <a:r>
              <a:rPr lang="en-IN" sz="1600" dirty="0">
                <a:solidFill>
                  <a:schemeClr val="accent1">
                    <a:lumMod val="50000"/>
                  </a:schemeClr>
                </a:solidFill>
                <a:latin typeface="Times New Roman" panose="02020603050405020304" pitchFamily="18" charset="0"/>
                <a:cs typeface="Times New Roman" panose="02020603050405020304" pitchFamily="18" charset="0"/>
              </a:rPr>
              <a:t>2. Fetch only ID and FIRST_NAME from STUDENTS table</a:t>
            </a:r>
          </a:p>
        </p:txBody>
      </p:sp>
      <p:sp>
        <p:nvSpPr>
          <p:cNvPr id="21" name="TextBox 20">
            <a:extLst>
              <a:ext uri="{FF2B5EF4-FFF2-40B4-BE49-F238E27FC236}">
                <a16:creationId xmlns:a16="http://schemas.microsoft.com/office/drawing/2014/main" id="{56047729-1471-68D7-6D7E-F73B3EF4F4DA}"/>
              </a:ext>
            </a:extLst>
          </p:cNvPr>
          <p:cNvSpPr txBox="1"/>
          <p:nvPr/>
        </p:nvSpPr>
        <p:spPr>
          <a:xfrm>
            <a:off x="6856658" y="1407278"/>
            <a:ext cx="5020151" cy="344795"/>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SELECT ID, FIRST_NAME FROM STUDENTS; </a:t>
            </a:r>
          </a:p>
        </p:txBody>
      </p:sp>
      <p:sp>
        <p:nvSpPr>
          <p:cNvPr id="25" name="Rectangle 24">
            <a:extLst>
              <a:ext uri="{FF2B5EF4-FFF2-40B4-BE49-F238E27FC236}">
                <a16:creationId xmlns:a16="http://schemas.microsoft.com/office/drawing/2014/main" id="{C755D13F-6349-4AE2-1868-8329C10124F7}"/>
              </a:ext>
            </a:extLst>
          </p:cNvPr>
          <p:cNvSpPr/>
          <p:nvPr/>
        </p:nvSpPr>
        <p:spPr>
          <a:xfrm>
            <a:off x="879986" y="943898"/>
            <a:ext cx="5396123" cy="282223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id="{F4AF1658-C95F-4975-5DF0-1B423D8277B2}"/>
              </a:ext>
            </a:extLst>
          </p:cNvPr>
          <p:cNvPicPr>
            <a:picLocks noChangeAspect="1"/>
          </p:cNvPicPr>
          <p:nvPr/>
        </p:nvPicPr>
        <p:blipFill rotWithShape="1">
          <a:blip r:embed="rId3">
            <a:extLst>
              <a:ext uri="{28A0092B-C50C-407E-A947-70E740481C1C}">
                <a14:useLocalDpi xmlns:a14="http://schemas.microsoft.com/office/drawing/2010/main" val="0"/>
              </a:ext>
            </a:extLst>
          </a:blip>
          <a:srcRect l="-2639" t="41480" r="39592" b="3387"/>
          <a:stretch/>
        </p:blipFill>
        <p:spPr>
          <a:xfrm>
            <a:off x="1622318" y="1736294"/>
            <a:ext cx="2919040" cy="1473200"/>
          </a:xfrm>
          <a:prstGeom prst="rect">
            <a:avLst/>
          </a:prstGeom>
        </p:spPr>
      </p:pic>
      <p:sp>
        <p:nvSpPr>
          <p:cNvPr id="29" name="TextBox 28">
            <a:extLst>
              <a:ext uri="{FF2B5EF4-FFF2-40B4-BE49-F238E27FC236}">
                <a16:creationId xmlns:a16="http://schemas.microsoft.com/office/drawing/2014/main" id="{F71FBD58-6B9B-0130-8121-4650BA0B94EF}"/>
              </a:ext>
            </a:extLst>
          </p:cNvPr>
          <p:cNvSpPr txBox="1"/>
          <p:nvPr/>
        </p:nvSpPr>
        <p:spPr>
          <a:xfrm>
            <a:off x="975873" y="1003473"/>
            <a:ext cx="5601506" cy="338554"/>
          </a:xfrm>
          <a:prstGeom prst="rect">
            <a:avLst/>
          </a:prstGeom>
          <a:noFill/>
        </p:spPr>
        <p:txBody>
          <a:bodyPr wrap="square" rtlCol="0">
            <a:spAutoFit/>
          </a:bodyPr>
          <a:lstStyle/>
          <a:p>
            <a:r>
              <a:rPr lang="en-IN" sz="1600" dirty="0">
                <a:solidFill>
                  <a:schemeClr val="accent1">
                    <a:lumMod val="50000"/>
                  </a:schemeClr>
                </a:solidFill>
                <a:latin typeface="Times New Roman" panose="02020603050405020304" pitchFamily="18" charset="0"/>
                <a:cs typeface="Times New Roman" panose="02020603050405020304" pitchFamily="18" charset="0"/>
              </a:rPr>
              <a:t>1. Fetch all columns and records from STUDENTS table</a:t>
            </a:r>
          </a:p>
        </p:txBody>
      </p:sp>
      <p:sp>
        <p:nvSpPr>
          <p:cNvPr id="30" name="TextBox 29">
            <a:extLst>
              <a:ext uri="{FF2B5EF4-FFF2-40B4-BE49-F238E27FC236}">
                <a16:creationId xmlns:a16="http://schemas.microsoft.com/office/drawing/2014/main" id="{60F41D27-90EE-D36D-80E1-1127D392CFAE}"/>
              </a:ext>
            </a:extLst>
          </p:cNvPr>
          <p:cNvSpPr txBox="1"/>
          <p:nvPr/>
        </p:nvSpPr>
        <p:spPr>
          <a:xfrm>
            <a:off x="1758199" y="1342229"/>
            <a:ext cx="334205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SELECT * FROM STUDENTS;</a:t>
            </a:r>
          </a:p>
        </p:txBody>
      </p:sp>
      <p:sp>
        <p:nvSpPr>
          <p:cNvPr id="32" name="Rectangle 31">
            <a:extLst>
              <a:ext uri="{FF2B5EF4-FFF2-40B4-BE49-F238E27FC236}">
                <a16:creationId xmlns:a16="http://schemas.microsoft.com/office/drawing/2014/main" id="{9BA4CD16-3CF6-4688-A131-B0B4F114267C}"/>
              </a:ext>
            </a:extLst>
          </p:cNvPr>
          <p:cNvSpPr/>
          <p:nvPr/>
        </p:nvSpPr>
        <p:spPr>
          <a:xfrm>
            <a:off x="879986" y="3864437"/>
            <a:ext cx="5396123" cy="289032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0E8C5132-B995-EB92-37E0-A7ED4DE2B254}"/>
              </a:ext>
            </a:extLst>
          </p:cNvPr>
          <p:cNvSpPr/>
          <p:nvPr/>
        </p:nvSpPr>
        <p:spPr>
          <a:xfrm>
            <a:off x="6389179" y="3862980"/>
            <a:ext cx="5711836" cy="287484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34">
            <a:extLst>
              <a:ext uri="{FF2B5EF4-FFF2-40B4-BE49-F238E27FC236}">
                <a16:creationId xmlns:a16="http://schemas.microsoft.com/office/drawing/2014/main" id="{64AEA2C2-3449-25A4-5FC4-3974B4EA81F2}"/>
              </a:ext>
            </a:extLst>
          </p:cNvPr>
          <p:cNvPicPr>
            <a:picLocks noChangeAspect="1"/>
          </p:cNvPicPr>
          <p:nvPr/>
        </p:nvPicPr>
        <p:blipFill>
          <a:blip r:embed="rId4"/>
          <a:stretch>
            <a:fillRect/>
          </a:stretch>
        </p:blipFill>
        <p:spPr>
          <a:xfrm>
            <a:off x="2096334" y="4798311"/>
            <a:ext cx="1883384" cy="1862262"/>
          </a:xfrm>
          <a:prstGeom prst="rect">
            <a:avLst/>
          </a:prstGeom>
        </p:spPr>
      </p:pic>
      <p:sp>
        <p:nvSpPr>
          <p:cNvPr id="36" name="TextBox 35">
            <a:extLst>
              <a:ext uri="{FF2B5EF4-FFF2-40B4-BE49-F238E27FC236}">
                <a16:creationId xmlns:a16="http://schemas.microsoft.com/office/drawing/2014/main" id="{6E41FA8E-5E6F-4C26-42E2-C20DDE276397}"/>
              </a:ext>
            </a:extLst>
          </p:cNvPr>
          <p:cNvSpPr txBox="1"/>
          <p:nvPr/>
        </p:nvSpPr>
        <p:spPr>
          <a:xfrm>
            <a:off x="1462772" y="4324207"/>
            <a:ext cx="393291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SELECT STAFF_TYPE FROM STAFF ;</a:t>
            </a:r>
            <a:endParaRPr lang="en-IN" sz="16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6F592B28-85B3-0ED2-4395-432DEB9A9CC6}"/>
              </a:ext>
            </a:extLst>
          </p:cNvPr>
          <p:cNvSpPr txBox="1"/>
          <p:nvPr/>
        </p:nvSpPr>
        <p:spPr>
          <a:xfrm>
            <a:off x="984194" y="3941044"/>
            <a:ext cx="4689242"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3. Fetch STAFF_TYPE column from STAFF table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D917BCC8-92FE-1E49-4E54-132B48EE78B5}"/>
              </a:ext>
            </a:extLst>
          </p:cNvPr>
          <p:cNvSpPr txBox="1"/>
          <p:nvPr/>
        </p:nvSpPr>
        <p:spPr>
          <a:xfrm>
            <a:off x="6562858" y="3941044"/>
            <a:ext cx="5014028"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4. Fetch unique STAFF_TYPE value from STAFF table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2EC2BB0C-2033-46AE-74B1-D950DAEAECEC}"/>
              </a:ext>
            </a:extLst>
          </p:cNvPr>
          <p:cNvPicPr>
            <a:picLocks noChangeAspect="1"/>
          </p:cNvPicPr>
          <p:nvPr/>
        </p:nvPicPr>
        <p:blipFill>
          <a:blip r:embed="rId5"/>
          <a:stretch>
            <a:fillRect/>
          </a:stretch>
        </p:blipFill>
        <p:spPr>
          <a:xfrm>
            <a:off x="7963831" y="4903577"/>
            <a:ext cx="1897105" cy="1123150"/>
          </a:xfrm>
          <a:prstGeom prst="rect">
            <a:avLst/>
          </a:prstGeom>
        </p:spPr>
      </p:pic>
      <p:sp>
        <p:nvSpPr>
          <p:cNvPr id="41" name="TextBox 40">
            <a:extLst>
              <a:ext uri="{FF2B5EF4-FFF2-40B4-BE49-F238E27FC236}">
                <a16:creationId xmlns:a16="http://schemas.microsoft.com/office/drawing/2014/main" id="{54D4E3EA-9896-3A00-31CE-4E2C1F10948E}"/>
              </a:ext>
            </a:extLst>
          </p:cNvPr>
          <p:cNvSpPr txBox="1"/>
          <p:nvPr/>
        </p:nvSpPr>
        <p:spPr>
          <a:xfrm>
            <a:off x="6734893" y="4324207"/>
            <a:ext cx="4669958"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SELECT DISTINCT STAFF_TYPE FROM STAFF ;</a:t>
            </a:r>
            <a:endParaRPr lang="en-IN" sz="1600"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535D6E84-4EE7-8714-11A8-7953C01714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381848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524991"/>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accent1">
                    <a:lumMod val="50000"/>
                  </a:schemeClr>
                </a:solidFill>
                <a:latin typeface="Times New Roman" panose="02020603050405020304" pitchFamily="18" charset="0"/>
                <a:cs typeface="Times New Roman" panose="02020603050405020304" pitchFamily="18" charset="0"/>
              </a:rPr>
              <a:t>SQL OPERATORS</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765" y="188328"/>
            <a:ext cx="1209249" cy="1209249"/>
          </a:xfrm>
          <a:prstGeom prst="rect">
            <a:avLst/>
          </a:prstGeom>
        </p:spPr>
      </p:pic>
    </p:spTree>
    <p:extLst>
      <p:ext uri="{BB962C8B-B14F-4D97-AF65-F5344CB8AC3E}">
        <p14:creationId xmlns:p14="http://schemas.microsoft.com/office/powerpoint/2010/main" val="248582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389777"/>
            <a:ext cx="9666515" cy="3277494"/>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COMPARISON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90" y="1072217"/>
            <a:ext cx="10687665" cy="1323439"/>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Comparison operators in SQL are used to compare two expressions and return a Boolean value (TRUE, FALSE, or NULL) based on the result of the comparison. These operators are commonly used in SQL queries to filter data based on specific conditions. Here are the main comparison operators in SQL,</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841602" y="2529313"/>
            <a:ext cx="9224387" cy="3046988"/>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Equal to (=)				: Checks if two values are equal.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Not equal to (&lt;&gt; or !=)		: Checks if two values are not equal.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Greater than (&gt;)			: Checks if the value on the left is greater than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Less than (&lt;)			: Checks if the value on the left is less than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Greater than or equal to (&gt;=)	: Checks if the value on the left is greater than or equal to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Less than or equal to (&lt;=)	: Checks if the value on the left is less than or equal to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BETWEEN				: Checks if a value is within a range (inclusive).</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IN					: Checks if a value matches any value in a list.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LIKE					: Checks if a value matches a pattern.</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IS NULL				: Checks if a value is NULL.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IS NOT NULL			: Checks if a value is not NULL.</a:t>
            </a:r>
          </a:p>
        </p:txBody>
      </p:sp>
      <p:sp>
        <p:nvSpPr>
          <p:cNvPr id="20" name="TextBox 19">
            <a:extLst>
              <a:ext uri="{FF2B5EF4-FFF2-40B4-BE49-F238E27FC236}">
                <a16:creationId xmlns:a16="http://schemas.microsoft.com/office/drawing/2014/main" id="{3CB61D60-FBA0-CF84-4475-5CF0BBA0F9AF}"/>
              </a:ext>
            </a:extLst>
          </p:cNvPr>
          <p:cNvSpPr txBox="1"/>
          <p:nvPr/>
        </p:nvSpPr>
        <p:spPr>
          <a:xfrm>
            <a:off x="949189" y="5785783"/>
            <a:ext cx="10687665" cy="707886"/>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Comparison operators are essential tools for PROBLEMing and managing data in SQL databases, allowing for precise and flexible data retrieval based on specific criteria.</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7D5D433F-9C49-2B98-0627-977F9256E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03" y="110613"/>
            <a:ext cx="678426" cy="678426"/>
          </a:xfrm>
          <a:prstGeom prst="rect">
            <a:avLst/>
          </a:prstGeom>
        </p:spPr>
      </p:pic>
    </p:spTree>
    <p:extLst>
      <p:ext uri="{BB962C8B-B14F-4D97-AF65-F5344CB8AC3E}">
        <p14:creationId xmlns:p14="http://schemas.microsoft.com/office/powerpoint/2010/main" val="409503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2526425"/>
            <a:ext cx="3323575" cy="22364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06049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pic>
        <p:nvPicPr>
          <p:cNvPr id="17" name="Picture 16">
            <a:extLst>
              <a:ext uri="{FF2B5EF4-FFF2-40B4-BE49-F238E27FC236}">
                <a16:creationId xmlns:a16="http://schemas.microsoft.com/office/drawing/2014/main" id="{3CF55149-89B1-9217-80E4-33C48DA17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938" y="1434523"/>
            <a:ext cx="3377810" cy="907603"/>
          </a:xfrm>
          <a:prstGeom prst="rect">
            <a:avLst/>
          </a:prstGeom>
        </p:spPr>
      </p:pic>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06049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24196" y="1597032"/>
            <a:ext cx="3901658" cy="923330"/>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 Fetch all records where subject name  </a:t>
            </a:r>
          </a:p>
          <a:p>
            <a:r>
              <a:rPr lang="en-IN" dirty="0">
                <a:solidFill>
                  <a:schemeClr val="accent1">
                    <a:lumMod val="50000"/>
                  </a:schemeClr>
                </a:solidFill>
                <a:latin typeface="Times New Roman" panose="02020603050405020304" pitchFamily="18" charset="0"/>
                <a:cs typeface="Times New Roman" panose="02020603050405020304" pitchFamily="18" charset="0"/>
              </a:rPr>
              <a:t>     is Mathematics from SUBJECTS </a:t>
            </a:r>
          </a:p>
          <a:p>
            <a:r>
              <a:rPr lang="en-IN" dirty="0">
                <a:solidFill>
                  <a:schemeClr val="accent1">
                    <a:lumMod val="50000"/>
                  </a:schemeClr>
                </a:solidFill>
                <a:latin typeface="Times New Roman" panose="02020603050405020304" pitchFamily="18" charset="0"/>
                <a:cs typeface="Times New Roman" panose="02020603050405020304" pitchFamily="18" charset="0"/>
              </a:rPr>
              <a:t>     table</a:t>
            </a:r>
          </a:p>
        </p:txBody>
      </p:sp>
      <p:sp>
        <p:nvSpPr>
          <p:cNvPr id="42" name="Rectangle 41">
            <a:extLst>
              <a:ext uri="{FF2B5EF4-FFF2-40B4-BE49-F238E27FC236}">
                <a16:creationId xmlns:a16="http://schemas.microsoft.com/office/drawing/2014/main" id="{8CA17AD2-DFE9-3EDA-D82B-B720A13E85D6}"/>
              </a:ext>
            </a:extLst>
          </p:cNvPr>
          <p:cNvSpPr/>
          <p:nvPr/>
        </p:nvSpPr>
        <p:spPr>
          <a:xfrm>
            <a:off x="4926229" y="1393707"/>
            <a:ext cx="3323575" cy="106049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626715"/>
            <a:ext cx="3346101" cy="523220"/>
          </a:xfrm>
          <a:prstGeom prst="rect">
            <a:avLst/>
          </a:prstGeom>
          <a:noFill/>
        </p:spPr>
        <p:txBody>
          <a:bodyPr wrap="square">
            <a:spAutoFit/>
          </a:bodyPr>
          <a:lstStyle/>
          <a:p>
            <a:r>
              <a:rPr lang="en-IN"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a:t>
            </a:r>
          </a:p>
          <a:p>
            <a:r>
              <a:rPr lang="en-IN" sz="1400" dirty="0">
                <a:solidFill>
                  <a:schemeClr val="accent1">
                    <a:lumMod val="50000"/>
                  </a:schemeClr>
                </a:solidFill>
                <a:latin typeface="Times New Roman" panose="02020603050405020304" pitchFamily="18" charset="0"/>
                <a:cs typeface="Times New Roman" panose="02020603050405020304" pitchFamily="18" charset="0"/>
              </a:rPr>
              <a:t>      SUBJECT_NAME = 'Mathematics';</a:t>
            </a:r>
          </a:p>
        </p:txBody>
      </p:sp>
      <p:sp>
        <p:nvSpPr>
          <p:cNvPr id="45" name="Rectangle 44">
            <a:extLst>
              <a:ext uri="{FF2B5EF4-FFF2-40B4-BE49-F238E27FC236}">
                <a16:creationId xmlns:a16="http://schemas.microsoft.com/office/drawing/2014/main" id="{4D0015D6-A259-A4D8-F89A-484E2D027ACC}"/>
              </a:ext>
            </a:extLst>
          </p:cNvPr>
          <p:cNvSpPr/>
          <p:nvPr/>
        </p:nvSpPr>
        <p:spPr>
          <a:xfrm>
            <a:off x="8350179" y="2528968"/>
            <a:ext cx="3753329" cy="22364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2528967"/>
            <a:ext cx="3933175" cy="2232893"/>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30692" y="3240265"/>
            <a:ext cx="3901658" cy="923330"/>
          </a:xfrm>
          <a:prstGeom prst="rect">
            <a:avLst/>
          </a:prstGeom>
          <a:noFill/>
        </p:spPr>
        <p:txBody>
          <a:bodyPr wrap="square">
            <a:sp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2. Fetch all records where subject name    </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    is not Mathematics </a:t>
            </a:r>
            <a:r>
              <a:rPr lang="en-IN" sz="1800" dirty="0">
                <a:solidFill>
                  <a:schemeClr val="accent1">
                    <a:lumMod val="50000"/>
                  </a:schemeClr>
                </a:solidFill>
                <a:latin typeface="Times New Roman" panose="02020603050405020304" pitchFamily="18" charset="0"/>
                <a:cs typeface="Times New Roman" panose="02020603050405020304" pitchFamily="18" charset="0"/>
              </a:rPr>
              <a:t>from SUBJECTS  </a:t>
            </a:r>
          </a:p>
          <a:p>
            <a:r>
              <a:rPr lang="en-IN" sz="1800" dirty="0">
                <a:solidFill>
                  <a:schemeClr val="accent1">
                    <a:lumMod val="50000"/>
                  </a:schemeClr>
                </a:solidFill>
                <a:latin typeface="Times New Roman" panose="02020603050405020304" pitchFamily="18" charset="0"/>
                <a:cs typeface="Times New Roman" panose="02020603050405020304" pitchFamily="18" charset="0"/>
              </a:rPr>
              <a:t>    table</a:t>
            </a:r>
            <a:r>
              <a:rPr lang="en-US" sz="1800" dirty="0">
                <a:solidFill>
                  <a:schemeClr val="accent1">
                    <a:lumMod val="50000"/>
                  </a:schemeClr>
                </a:solidFill>
                <a:latin typeface="Times New Roman" panose="02020603050405020304" pitchFamily="18" charset="0"/>
                <a:cs typeface="Times New Roman" panose="02020603050405020304" pitchFamily="18" charset="0"/>
              </a:rPr>
              <a:t>.</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5012419" y="3298371"/>
            <a:ext cx="3659988" cy="529896"/>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SUBJECT_NAME &lt;&gt; 'Mathematics'; </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BBFE556D-F452-CD4D-948B-721CC1D9D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938" y="2594352"/>
            <a:ext cx="3377810" cy="2015824"/>
          </a:xfrm>
          <a:prstGeom prst="rect">
            <a:avLst/>
          </a:prstGeom>
        </p:spPr>
      </p:pic>
      <p:sp>
        <p:nvSpPr>
          <p:cNvPr id="51" name="Rectangle 50">
            <a:extLst>
              <a:ext uri="{FF2B5EF4-FFF2-40B4-BE49-F238E27FC236}">
                <a16:creationId xmlns:a16="http://schemas.microsoft.com/office/drawing/2014/main" id="{384DA776-C9C7-7EC3-2D9B-DF37086DC168}"/>
              </a:ext>
            </a:extLst>
          </p:cNvPr>
          <p:cNvSpPr/>
          <p:nvPr/>
        </p:nvSpPr>
        <p:spPr>
          <a:xfrm>
            <a:off x="4919881" y="4883043"/>
            <a:ext cx="3323575" cy="186178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8" y="4892979"/>
            <a:ext cx="3753329" cy="18617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4" y="4883499"/>
            <a:ext cx="3933175" cy="1858783"/>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3. Fetch all records where salary is  </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    greater than 10000 from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STAFF_SALARY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4995096" y="5548794"/>
            <a:ext cx="2993300" cy="523220"/>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WHERE SALARY &gt; 10000;</a:t>
            </a:r>
            <a:endParaRPr lang="en-IN" sz="1400" dirty="0"/>
          </a:p>
        </p:txBody>
      </p:sp>
      <p:pic>
        <p:nvPicPr>
          <p:cNvPr id="35" name="Picture 34">
            <a:extLst>
              <a:ext uri="{FF2B5EF4-FFF2-40B4-BE49-F238E27FC236}">
                <a16:creationId xmlns:a16="http://schemas.microsoft.com/office/drawing/2014/main" id="{3BECF728-9EBD-49C6-DFEF-59F0EF528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938" y="5119597"/>
            <a:ext cx="3377810" cy="1530989"/>
          </a:xfrm>
          <a:prstGeom prst="rect">
            <a:avLst/>
          </a:prstGeom>
        </p:spPr>
      </p:pic>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61" name="Picture 60">
            <a:extLst>
              <a:ext uri="{FF2B5EF4-FFF2-40B4-BE49-F238E27FC236}">
                <a16:creationId xmlns:a16="http://schemas.microsoft.com/office/drawing/2014/main" id="{74F1E9C3-4C69-0A7F-A5B1-435DB73A9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94" y="121004"/>
            <a:ext cx="678426" cy="678426"/>
          </a:xfrm>
          <a:prstGeom prst="rect">
            <a:avLst/>
          </a:prstGeom>
        </p:spPr>
      </p:pic>
    </p:spTree>
    <p:extLst>
      <p:ext uri="{BB962C8B-B14F-4D97-AF65-F5344CB8AC3E}">
        <p14:creationId xmlns:p14="http://schemas.microsoft.com/office/powerpoint/2010/main" val="327735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3011963"/>
            <a:ext cx="3323575" cy="174668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0394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0394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1200329"/>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4 . Fetch </a:t>
            </a:r>
            <a:r>
              <a:rPr lang="en-US" dirty="0">
                <a:solidFill>
                  <a:schemeClr val="accent1">
                    <a:lumMod val="50000"/>
                  </a:schemeClr>
                </a:solidFill>
                <a:latin typeface="Times New Roman" panose="02020603050405020304" pitchFamily="18" charset="0"/>
                <a:cs typeface="Times New Roman" panose="02020603050405020304" pitchFamily="18" charset="0"/>
              </a:rPr>
              <a:t>all records where salary is  </a:t>
            </a:r>
          </a:p>
          <a:p>
            <a:r>
              <a:rPr lang="en-US" dirty="0">
                <a:solidFill>
                  <a:schemeClr val="accent1">
                    <a:lumMod val="50000"/>
                  </a:schemeClr>
                </a:solidFill>
                <a:latin typeface="Times New Roman" panose="02020603050405020304" pitchFamily="18" charset="0"/>
                <a:cs typeface="Times New Roman" panose="02020603050405020304" pitchFamily="18" charset="0"/>
              </a:rPr>
              <a:t>     less than 10000 and the output is </a:t>
            </a:r>
          </a:p>
          <a:p>
            <a:r>
              <a:rPr lang="en-US" dirty="0">
                <a:solidFill>
                  <a:schemeClr val="accent1">
                    <a:lumMod val="50000"/>
                  </a:schemeClr>
                </a:solidFill>
                <a:latin typeface="Times New Roman" panose="02020603050405020304" pitchFamily="18" charset="0"/>
                <a:cs typeface="Times New Roman" panose="02020603050405020304" pitchFamily="18" charset="0"/>
              </a:rPr>
              <a:t>     sorted in ascending order of salary </a:t>
            </a:r>
          </a:p>
          <a:p>
            <a:r>
              <a:rPr lang="en-US" dirty="0">
                <a:solidFill>
                  <a:schemeClr val="accent1">
                    <a:lumMod val="50000"/>
                  </a:schemeClr>
                </a:solidFill>
                <a:latin typeface="Times New Roman" panose="02020603050405020304" pitchFamily="18" charset="0"/>
                <a:cs typeface="Times New Roman" panose="02020603050405020304" pitchFamily="18" charset="0"/>
              </a:rPr>
              <a:t>     from STAFF_SALARY table.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0394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750994"/>
            <a:ext cx="323937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&lt; 10000 ORDER BY SALARY;</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0179" y="3014506"/>
            <a:ext cx="3753329" cy="174668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3014775"/>
            <a:ext cx="3933175" cy="174387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895742" y="3258674"/>
            <a:ext cx="3901658" cy="1200329"/>
          </a:xfrm>
          <a:prstGeom prst="rect">
            <a:avLst/>
          </a:prstGeom>
          <a:noFill/>
        </p:spPr>
        <p:txBody>
          <a:bodyPr wrap="square">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5</a:t>
            </a:r>
            <a:r>
              <a:rPr lang="en-US" sz="1800" dirty="0">
                <a:solidFill>
                  <a:schemeClr val="accent1">
                    <a:lumMod val="50000"/>
                  </a:schemeClr>
                </a:solidFill>
                <a:latin typeface="Times New Roman" panose="02020603050405020304" pitchFamily="18" charset="0"/>
                <a:cs typeface="Times New Roman" panose="02020603050405020304" pitchFamily="18" charset="0"/>
              </a:rPr>
              <a:t>. Fetch all records where salary is less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than 10000 and the output is sorted in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descending order of salary from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STAFF_SALARY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80224" y="3575690"/>
            <a:ext cx="320288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 SELECT * FROM STAFF_SALARY</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WHERE SALARY &lt; 10000 ORDER BY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SALARY DESC;</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2" y="4872963"/>
            <a:ext cx="3323575" cy="188179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9" y="4882899"/>
            <a:ext cx="3753329" cy="188179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5" y="4873451"/>
            <a:ext cx="3933175" cy="1878767"/>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6. Fetch all records where salary is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greater than or equal to 10000.</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33846" y="5572355"/>
            <a:ext cx="2993300" cy="523220"/>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&gt;= 10000;</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3" name="Picture 2">
            <a:extLst>
              <a:ext uri="{FF2B5EF4-FFF2-40B4-BE49-F238E27FC236}">
                <a16:creationId xmlns:a16="http://schemas.microsoft.com/office/drawing/2014/main" id="{60A8C5B6-C521-DFCA-4D42-E33E7DCC6DFA}"/>
              </a:ext>
            </a:extLst>
          </p:cNvPr>
          <p:cNvPicPr>
            <a:picLocks noChangeAspect="1"/>
          </p:cNvPicPr>
          <p:nvPr/>
        </p:nvPicPr>
        <p:blipFill>
          <a:blip r:embed="rId3"/>
          <a:stretch>
            <a:fillRect/>
          </a:stretch>
        </p:blipFill>
        <p:spPr>
          <a:xfrm>
            <a:off x="8663814" y="3096959"/>
            <a:ext cx="3116661" cy="1613123"/>
          </a:xfrm>
          <a:prstGeom prst="rect">
            <a:avLst/>
          </a:prstGeom>
        </p:spPr>
      </p:pic>
      <p:pic>
        <p:nvPicPr>
          <p:cNvPr id="7" name="Picture 6">
            <a:extLst>
              <a:ext uri="{FF2B5EF4-FFF2-40B4-BE49-F238E27FC236}">
                <a16:creationId xmlns:a16="http://schemas.microsoft.com/office/drawing/2014/main" id="{EFC76FB5-5F16-3029-91D2-DB7849984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814" y="1456689"/>
            <a:ext cx="3116661" cy="1377979"/>
          </a:xfrm>
          <a:prstGeom prst="rect">
            <a:avLst/>
          </a:prstGeom>
        </p:spPr>
      </p:pic>
      <p:pic>
        <p:nvPicPr>
          <p:cNvPr id="11" name="Picture 10">
            <a:extLst>
              <a:ext uri="{FF2B5EF4-FFF2-40B4-BE49-F238E27FC236}">
                <a16:creationId xmlns:a16="http://schemas.microsoft.com/office/drawing/2014/main" id="{1B2059A3-F1B3-DF9C-1CDB-D2C1990B5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814" y="4965972"/>
            <a:ext cx="3116661" cy="1693724"/>
          </a:xfrm>
          <a:prstGeom prst="rect">
            <a:avLst/>
          </a:prstGeom>
        </p:spPr>
      </p:pic>
      <p:pic>
        <p:nvPicPr>
          <p:cNvPr id="12" name="Picture 11">
            <a:extLst>
              <a:ext uri="{FF2B5EF4-FFF2-40B4-BE49-F238E27FC236}">
                <a16:creationId xmlns:a16="http://schemas.microsoft.com/office/drawing/2014/main" id="{1184EA26-9850-63C6-33A2-7706CA1F5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55107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19880" y="3003561"/>
            <a:ext cx="3323575" cy="122658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2946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2946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923330"/>
          </a:xfrm>
          <a:prstGeom prst="rect">
            <a:avLst/>
          </a:prstGeom>
          <a:noFill/>
        </p:spPr>
        <p:txBody>
          <a:bodyPr wrap="square" rtlCol="0">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7. Fetch all records where salary is between 5000 and 10000 from  STAFF_SALARY table.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29460"/>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7" y="1543376"/>
            <a:ext cx="323937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BETWEEN 5000 AND 10000;</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43830" y="3006104"/>
            <a:ext cx="3753329" cy="122658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3635" y="3006273"/>
            <a:ext cx="3933175" cy="1224611"/>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47885" y="3201203"/>
            <a:ext cx="3901658" cy="923330"/>
          </a:xfrm>
          <a:prstGeom prst="rect">
            <a:avLst/>
          </a:prstGeom>
          <a:noFill/>
        </p:spPr>
        <p:txBody>
          <a:bodyPr wrap="square">
            <a:sp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8. Fetch all records where subjects is either Mathematics, Science or Arts from SUBJECTS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97728" y="3214989"/>
            <a:ext cx="320288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IN ('Mathematics', 'Science', 'Arts’);</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1" y="4320380"/>
            <a:ext cx="3323575" cy="1067281"/>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8" y="4330316"/>
            <a:ext cx="3753329" cy="106728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4" y="4319557"/>
            <a:ext cx="3933175" cy="106556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9.Fetch records from SUBJECTS table where subject name has Computer as prefixed. </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04077" y="4475926"/>
            <a:ext cx="2993300"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LIKE 'Computer%';.</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sp>
        <p:nvSpPr>
          <p:cNvPr id="2" name="Rectangle 1">
            <a:extLst>
              <a:ext uri="{FF2B5EF4-FFF2-40B4-BE49-F238E27FC236}">
                <a16:creationId xmlns:a16="http://schemas.microsoft.com/office/drawing/2014/main" id="{D4D72052-AD6A-6255-B00E-0A55B782752A}"/>
              </a:ext>
            </a:extLst>
          </p:cNvPr>
          <p:cNvSpPr/>
          <p:nvPr/>
        </p:nvSpPr>
        <p:spPr>
          <a:xfrm rot="10800000" flipV="1">
            <a:off x="4919881" y="5476878"/>
            <a:ext cx="3323575" cy="1279057"/>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 GENDER FROM STAFF WHERE FIRST_NAME LIKE 'A%' AND LAST_NAME LIKE 'S%';</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5369333-97DD-27DF-F5DB-83B54683A9DC}"/>
              </a:ext>
            </a:extLst>
          </p:cNvPr>
          <p:cNvSpPr/>
          <p:nvPr/>
        </p:nvSpPr>
        <p:spPr>
          <a:xfrm rot="10800000" flipV="1">
            <a:off x="8350177" y="5474530"/>
            <a:ext cx="3753329" cy="129134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1281D51E-2845-B6B4-40DE-1BB110729944}"/>
              </a:ext>
            </a:extLst>
          </p:cNvPr>
          <p:cNvSpPr/>
          <p:nvPr/>
        </p:nvSpPr>
        <p:spPr>
          <a:xfrm rot="10800000" flipV="1">
            <a:off x="879984" y="5474529"/>
            <a:ext cx="3933175" cy="127699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10. Fetch STAFF_ID, FIRST_NAME, LAST_NAME , GENDER FROM STAFF where first name of staff starts with "A" AND last name starts with "S".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A0B4D8B-491F-6276-484C-D22AF6186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327" y="4511482"/>
            <a:ext cx="3250147" cy="704948"/>
          </a:xfrm>
          <a:prstGeom prst="rect">
            <a:avLst/>
          </a:prstGeom>
        </p:spPr>
      </p:pic>
      <p:pic>
        <p:nvPicPr>
          <p:cNvPr id="15" name="Picture 14">
            <a:extLst>
              <a:ext uri="{FF2B5EF4-FFF2-40B4-BE49-F238E27FC236}">
                <a16:creationId xmlns:a16="http://schemas.microsoft.com/office/drawing/2014/main" id="{05924A3F-3225-6ABD-8C17-8A4950E95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328" y="3113591"/>
            <a:ext cx="3250147" cy="1028844"/>
          </a:xfrm>
          <a:prstGeom prst="rect">
            <a:avLst/>
          </a:prstGeom>
        </p:spPr>
      </p:pic>
      <p:pic>
        <p:nvPicPr>
          <p:cNvPr id="17" name="Picture 16">
            <a:extLst>
              <a:ext uri="{FF2B5EF4-FFF2-40B4-BE49-F238E27FC236}">
                <a16:creationId xmlns:a16="http://schemas.microsoft.com/office/drawing/2014/main" id="{95205F26-5470-28B3-1E3D-1B17481C2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0328" y="1546660"/>
            <a:ext cx="3250148" cy="1273448"/>
          </a:xfrm>
          <a:prstGeom prst="rect">
            <a:avLst/>
          </a:prstGeom>
        </p:spPr>
      </p:pic>
      <p:pic>
        <p:nvPicPr>
          <p:cNvPr id="19" name="Picture 18">
            <a:extLst>
              <a:ext uri="{FF2B5EF4-FFF2-40B4-BE49-F238E27FC236}">
                <a16:creationId xmlns:a16="http://schemas.microsoft.com/office/drawing/2014/main" id="{AB06874D-E87C-3382-E1C1-5B47E50A2F23}"/>
              </a:ext>
            </a:extLst>
          </p:cNvPr>
          <p:cNvPicPr>
            <a:picLocks noChangeAspect="1"/>
          </p:cNvPicPr>
          <p:nvPr/>
        </p:nvPicPr>
        <p:blipFill>
          <a:blip r:embed="rId6"/>
          <a:stretch>
            <a:fillRect/>
          </a:stretch>
        </p:blipFill>
        <p:spPr>
          <a:xfrm>
            <a:off x="8530327" y="5717462"/>
            <a:ext cx="3471173" cy="695422"/>
          </a:xfrm>
          <a:prstGeom prst="rect">
            <a:avLst/>
          </a:prstGeom>
        </p:spPr>
      </p:pic>
      <p:pic>
        <p:nvPicPr>
          <p:cNvPr id="20" name="Picture 19">
            <a:extLst>
              <a:ext uri="{FF2B5EF4-FFF2-40B4-BE49-F238E27FC236}">
                <a16:creationId xmlns:a16="http://schemas.microsoft.com/office/drawing/2014/main" id="{6E6A779A-F38D-647D-AFBF-21CF2C2E2C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418262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93058" y="68833"/>
            <a:ext cx="10687665" cy="1427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NOBLE_SCHOOL DATABASE </a:t>
            </a:r>
          </a:p>
        </p:txBody>
      </p:sp>
      <p:sp>
        <p:nvSpPr>
          <p:cNvPr id="6" name="Rectangle 5">
            <a:extLst>
              <a:ext uri="{FF2B5EF4-FFF2-40B4-BE49-F238E27FC236}">
                <a16:creationId xmlns:a16="http://schemas.microsoft.com/office/drawing/2014/main" id="{F058BF2B-83D6-8C70-14C3-0BA29630F2D9}"/>
              </a:ext>
            </a:extLst>
          </p:cNvPr>
          <p:cNvSpPr/>
          <p:nvPr/>
        </p:nvSpPr>
        <p:spPr>
          <a:xfrm>
            <a:off x="976306" y="1605396"/>
            <a:ext cx="10687664" cy="514936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B4589C8-837C-C7EE-55BB-5CA433E4F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437" y="177937"/>
            <a:ext cx="1209249" cy="1209249"/>
          </a:xfrm>
          <a:prstGeom prst="rect">
            <a:avLst/>
          </a:prstGeom>
        </p:spPr>
      </p:pic>
      <p:sp>
        <p:nvSpPr>
          <p:cNvPr id="8" name="TextBox 7">
            <a:extLst>
              <a:ext uri="{FF2B5EF4-FFF2-40B4-BE49-F238E27FC236}">
                <a16:creationId xmlns:a16="http://schemas.microsoft.com/office/drawing/2014/main" id="{8E8D4CC7-D815-0962-A3C4-355B4CD83437}"/>
              </a:ext>
            </a:extLst>
          </p:cNvPr>
          <p:cNvSpPr txBox="1"/>
          <p:nvPr/>
        </p:nvSpPr>
        <p:spPr>
          <a:xfrm>
            <a:off x="1154352" y="1812112"/>
            <a:ext cx="10300334" cy="954107"/>
          </a:xfrm>
          <a:prstGeom prst="rect">
            <a:avLst/>
          </a:prstGeom>
          <a:noFill/>
        </p:spPr>
        <p:txBody>
          <a:bodyPr wrap="square" rtlCol="0">
            <a:spAutoFit/>
          </a:bodyPr>
          <a:lstStyle/>
          <a:p>
            <a:r>
              <a:rPr lang="en-IN" sz="2800" dirty="0">
                <a:solidFill>
                  <a:schemeClr val="accent1">
                    <a:lumMod val="50000"/>
                  </a:schemeClr>
                </a:solidFill>
                <a:latin typeface="Times New Roman" panose="02020603050405020304" pitchFamily="18" charset="0"/>
                <a:cs typeface="Times New Roman" panose="02020603050405020304" pitchFamily="18" charset="0"/>
              </a:rPr>
              <a:t>Create a database for the NOBLE SCHOOL to store the information of students, staff, subjects, classes,  parents etc </a:t>
            </a:r>
          </a:p>
        </p:txBody>
      </p:sp>
      <p:sp>
        <p:nvSpPr>
          <p:cNvPr id="9" name="TextBox 8">
            <a:extLst>
              <a:ext uri="{FF2B5EF4-FFF2-40B4-BE49-F238E27FC236}">
                <a16:creationId xmlns:a16="http://schemas.microsoft.com/office/drawing/2014/main" id="{280BCA43-BB0E-F3B0-A526-0226552C3038}"/>
              </a:ext>
            </a:extLst>
          </p:cNvPr>
          <p:cNvSpPr txBox="1"/>
          <p:nvPr/>
        </p:nvSpPr>
        <p:spPr>
          <a:xfrm>
            <a:off x="1154352" y="2830387"/>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779B7234-60E3-F17B-557A-C74D4BBFBFD0}"/>
              </a:ext>
            </a:extLst>
          </p:cNvPr>
          <p:cNvSpPr txBox="1"/>
          <p:nvPr/>
        </p:nvSpPr>
        <p:spPr>
          <a:xfrm>
            <a:off x="2024426" y="3442838"/>
            <a:ext cx="4280093" cy="369332"/>
          </a:xfrm>
          <a:prstGeom prst="rect">
            <a:avLst/>
          </a:prstGeom>
          <a:noFill/>
        </p:spPr>
        <p:txBody>
          <a:bodyPr wrap="square" rtlCol="0">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CREATE DATABASE </a:t>
            </a:r>
            <a:r>
              <a:rPr lang="en-IN" dirty="0">
                <a:solidFill>
                  <a:schemeClr val="accent1">
                    <a:lumMod val="75000"/>
                  </a:schemeClr>
                </a:solidFill>
                <a:latin typeface="Times New Roman" panose="02020603050405020304" pitchFamily="18" charset="0"/>
                <a:cs typeface="Times New Roman" panose="02020603050405020304" pitchFamily="18" charset="0"/>
              </a:rPr>
              <a:t>NOBLE_SCHOOL</a:t>
            </a:r>
            <a:r>
              <a:rPr lang="en-US"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3013EBBE-F224-7CA4-2F0F-78485533604C}"/>
              </a:ext>
            </a:extLst>
          </p:cNvPr>
          <p:cNvSpPr txBox="1"/>
          <p:nvPr/>
        </p:nvSpPr>
        <p:spPr>
          <a:xfrm>
            <a:off x="1186723" y="4014837"/>
            <a:ext cx="10300334" cy="523220"/>
          </a:xfrm>
          <a:prstGeom prst="rect">
            <a:avLst/>
          </a:prstGeom>
          <a:noFill/>
        </p:spPr>
        <p:txBody>
          <a:bodyPr wrap="square" rtlCol="0">
            <a:spAutoFit/>
          </a:bodyPr>
          <a:lstStyle/>
          <a:p>
            <a:r>
              <a:rPr lang="en-IN" sz="2800" dirty="0">
                <a:solidFill>
                  <a:schemeClr val="accent1">
                    <a:lumMod val="50000"/>
                  </a:schemeClr>
                </a:solidFill>
                <a:latin typeface="Times New Roman" panose="02020603050405020304" pitchFamily="18" charset="0"/>
                <a:cs typeface="Times New Roman" panose="02020603050405020304" pitchFamily="18" charset="0"/>
              </a:rPr>
              <a:t>Use the database NOBLE_SCHOOL for creating the tables.</a:t>
            </a:r>
          </a:p>
        </p:txBody>
      </p:sp>
      <p:sp>
        <p:nvSpPr>
          <p:cNvPr id="12" name="TextBox 11">
            <a:extLst>
              <a:ext uri="{FF2B5EF4-FFF2-40B4-BE49-F238E27FC236}">
                <a16:creationId xmlns:a16="http://schemas.microsoft.com/office/drawing/2014/main" id="{B7D7A98E-707C-8F33-F8B2-33222FADD1F8}"/>
              </a:ext>
            </a:extLst>
          </p:cNvPr>
          <p:cNvSpPr txBox="1"/>
          <p:nvPr/>
        </p:nvSpPr>
        <p:spPr>
          <a:xfrm>
            <a:off x="2056797" y="5137731"/>
            <a:ext cx="4280093" cy="369332"/>
          </a:xfrm>
          <a:prstGeom prst="rect">
            <a:avLst/>
          </a:prstGeom>
          <a:noFill/>
        </p:spPr>
        <p:txBody>
          <a:bodyPr wrap="square" rtlCol="0">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USE </a:t>
            </a:r>
            <a:r>
              <a:rPr lang="en-IN" dirty="0">
                <a:solidFill>
                  <a:schemeClr val="accent1">
                    <a:lumMod val="75000"/>
                  </a:schemeClr>
                </a:solidFill>
                <a:latin typeface="Times New Roman" panose="02020603050405020304" pitchFamily="18" charset="0"/>
                <a:cs typeface="Times New Roman" panose="02020603050405020304" pitchFamily="18" charset="0"/>
              </a:rPr>
              <a:t>NOBLE_SCHOOL</a:t>
            </a:r>
            <a:r>
              <a:rPr lang="en-US" dirty="0">
                <a:solidFill>
                  <a:schemeClr val="accent1">
                    <a:lumMod val="75000"/>
                  </a:schemeClr>
                </a:solidFill>
                <a:latin typeface="Times New Roman" panose="02020603050405020304" pitchFamily="18" charset="0"/>
                <a:cs typeface="Times New Roman" panose="02020603050405020304" pitchFamily="18" charset="0"/>
              </a:rPr>
              <a:t>;</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A2EF917-DD0E-9F5C-ECE6-BCF219747711}"/>
              </a:ext>
            </a:extLst>
          </p:cNvPr>
          <p:cNvSpPr txBox="1"/>
          <p:nvPr/>
        </p:nvSpPr>
        <p:spPr>
          <a:xfrm>
            <a:off x="1154352" y="4587910"/>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57879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178409" y="2647274"/>
            <a:ext cx="9666515" cy="2194650"/>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58442"/>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LOGICAL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89" y="1197116"/>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Logical operators in SQL are used to combine multiple conditions in a SQL statement's WHERE clause. They help refine the selection criteria for queries, allowing more complex and specific data retrieval. The primary logical operators in SQL are </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620537" y="2985489"/>
            <a:ext cx="9224387" cy="1323439"/>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AND		: Combines two or more conditions and returns true only if all the conditions are true.</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OR		: Combines two or more conditions and returns true if at least one of the conditions is true.</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NOT		: Reverses the result of a condition. It returns true if the condition is false, and vice versa.</a:t>
            </a:r>
          </a:p>
        </p:txBody>
      </p:sp>
      <p:sp>
        <p:nvSpPr>
          <p:cNvPr id="20" name="TextBox 19">
            <a:extLst>
              <a:ext uri="{FF2B5EF4-FFF2-40B4-BE49-F238E27FC236}">
                <a16:creationId xmlns:a16="http://schemas.microsoft.com/office/drawing/2014/main" id="{3CB61D60-FBA0-CF84-4475-5CF0BBA0F9AF}"/>
              </a:ext>
            </a:extLst>
          </p:cNvPr>
          <p:cNvSpPr txBox="1"/>
          <p:nvPr/>
        </p:nvSpPr>
        <p:spPr>
          <a:xfrm>
            <a:off x="949189" y="5276419"/>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Logical operators are crucial for creating sophisticated queries in SQL, allowing you to filter and retrieve data based on multiple, specific conditions. They enable the development of powerful, detailed, and precise data retrieval strategies.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42D29AE-D235-97ED-6FA4-87D5AFE4C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739246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3011963"/>
            <a:ext cx="3323575" cy="174668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0394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LOGICAL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0394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1200329"/>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a:t>
            </a:r>
            <a:r>
              <a:rPr lang="en-US" dirty="0">
                <a:solidFill>
                  <a:schemeClr val="accent1">
                    <a:lumMod val="50000"/>
                  </a:schemeClr>
                </a:solidFill>
                <a:latin typeface="Times New Roman" panose="02020603050405020304" pitchFamily="18" charset="0"/>
                <a:cs typeface="Times New Roman" panose="02020603050405020304" pitchFamily="18" charset="0"/>
              </a:rPr>
              <a:t>Fetch STAFF_ID, FIRST_NAME, LAST_NAME ,AGE, GENDER from STAFF table where staff is female and is over 50 years of age.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0394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750994"/>
            <a:ext cx="3239379" cy="95410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,AGE, GENDER FROM STAFF WHERE AGE &gt; 50 </a:t>
            </a:r>
            <a:r>
              <a:rPr lang="en-US" sz="1400" b="1" dirty="0">
                <a:solidFill>
                  <a:schemeClr val="accent1">
                    <a:lumMod val="50000"/>
                  </a:schemeClr>
                </a:solidFill>
                <a:latin typeface="Times New Roman" panose="02020603050405020304" pitchFamily="18" charset="0"/>
                <a:cs typeface="Times New Roman" panose="02020603050405020304" pitchFamily="18" charset="0"/>
              </a:rPr>
              <a:t>AND</a:t>
            </a:r>
            <a:r>
              <a:rPr lang="en-US" sz="1400" dirty="0">
                <a:solidFill>
                  <a:schemeClr val="accent1">
                    <a:lumMod val="50000"/>
                  </a:schemeClr>
                </a:solidFill>
                <a:latin typeface="Times New Roman" panose="02020603050405020304" pitchFamily="18" charset="0"/>
                <a:cs typeface="Times New Roman" panose="02020603050405020304" pitchFamily="18" charset="0"/>
              </a:rPr>
              <a:t> GENDER = 'F';</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0179" y="3014506"/>
            <a:ext cx="3753329" cy="174668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3014775"/>
            <a:ext cx="3933175" cy="174387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895742" y="3258674"/>
            <a:ext cx="3901658" cy="1200329"/>
          </a:xfrm>
          <a:prstGeom prst="rect">
            <a:avLst/>
          </a:prstGeom>
          <a:noFill/>
        </p:spPr>
        <p:txBody>
          <a:bodyPr wrap="square">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2</a:t>
            </a:r>
            <a:r>
              <a:rPr lang="en-IN" sz="1800"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Fetch STAFF_ID, FIRST_NAME, LAST_NAME ,AGE, GENDER from STAFF table where staff is male or is over 50 years of age. </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80224" y="3254938"/>
            <a:ext cx="3202889" cy="95410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,AGE, GENDER FROM STAFF WHERE AGE &gt; 50 </a:t>
            </a:r>
            <a:r>
              <a:rPr lang="en-US" sz="1400" b="1" dirty="0">
                <a:solidFill>
                  <a:schemeClr val="accent1">
                    <a:lumMod val="50000"/>
                  </a:schemeClr>
                </a:solidFill>
                <a:latin typeface="Times New Roman" panose="02020603050405020304" pitchFamily="18" charset="0"/>
                <a:cs typeface="Times New Roman" panose="02020603050405020304" pitchFamily="18" charset="0"/>
              </a:rPr>
              <a:t>OR</a:t>
            </a:r>
            <a:r>
              <a:rPr lang="en-US" sz="1400" dirty="0">
                <a:solidFill>
                  <a:schemeClr val="accent1">
                    <a:lumMod val="50000"/>
                  </a:schemeClr>
                </a:solidFill>
                <a:latin typeface="Times New Roman" panose="02020603050405020304" pitchFamily="18" charset="0"/>
                <a:cs typeface="Times New Roman" panose="02020603050405020304" pitchFamily="18" charset="0"/>
              </a:rPr>
              <a:t> GENDER = 'M';</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2" y="4872963"/>
            <a:ext cx="3323575" cy="188179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9" y="4882899"/>
            <a:ext cx="3753329" cy="188179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5" y="4873451"/>
            <a:ext cx="3933175" cy="1878767"/>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latin typeface="Times New Roman" panose="02020603050405020304" pitchFamily="18" charset="0"/>
                <a:cs typeface="Times New Roman" panose="02020603050405020304" pitchFamily="18" charset="0"/>
              </a:rPr>
              <a:t>3</a:t>
            </a:r>
            <a:r>
              <a:rPr lang="en-US" sz="1800" dirty="0">
                <a:solidFill>
                  <a:schemeClr val="accent1">
                    <a:lumMod val="50000"/>
                  </a:schemeClr>
                </a:solidFill>
                <a:latin typeface="Times New Roman" panose="02020603050405020304" pitchFamily="18" charset="0"/>
                <a:cs typeface="Times New Roman" panose="02020603050405020304" pitchFamily="18" charset="0"/>
              </a:rPr>
              <a:t>. Fetch all records where subjects is not Mathematics, Science or Arts from SUBJECTS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4980224" y="5342101"/>
            <a:ext cx="2993300"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a:t>
            </a:r>
            <a:r>
              <a:rPr lang="en-US" sz="1400" b="1" dirty="0">
                <a:solidFill>
                  <a:schemeClr val="accent1">
                    <a:lumMod val="50000"/>
                  </a:schemeClr>
                </a:solidFill>
                <a:latin typeface="Times New Roman" panose="02020603050405020304" pitchFamily="18" charset="0"/>
                <a:cs typeface="Times New Roman" panose="02020603050405020304" pitchFamily="18" charset="0"/>
              </a:rPr>
              <a:t>NOT</a:t>
            </a:r>
            <a:r>
              <a:rPr lang="en-US" sz="1400" dirty="0">
                <a:solidFill>
                  <a:schemeClr val="accent1">
                    <a:lumMod val="50000"/>
                  </a:schemeClr>
                </a:solidFill>
                <a:latin typeface="Times New Roman" panose="02020603050405020304" pitchFamily="18" charset="0"/>
                <a:cs typeface="Times New Roman" panose="02020603050405020304" pitchFamily="18" charset="0"/>
              </a:rPr>
              <a:t> IN ('Mathematics', 'Science', 'Arts');</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6" name="Picture 5">
            <a:extLst>
              <a:ext uri="{FF2B5EF4-FFF2-40B4-BE49-F238E27FC236}">
                <a16:creationId xmlns:a16="http://schemas.microsoft.com/office/drawing/2014/main" id="{53645CEE-E23B-A1D3-5EF8-483FB28C974C}"/>
              </a:ext>
            </a:extLst>
          </p:cNvPr>
          <p:cNvPicPr>
            <a:picLocks noChangeAspect="1"/>
          </p:cNvPicPr>
          <p:nvPr/>
        </p:nvPicPr>
        <p:blipFill>
          <a:blip r:embed="rId3"/>
          <a:stretch>
            <a:fillRect/>
          </a:stretch>
        </p:blipFill>
        <p:spPr>
          <a:xfrm>
            <a:off x="8565055" y="1661230"/>
            <a:ext cx="3323575" cy="1133633"/>
          </a:xfrm>
          <a:prstGeom prst="rect">
            <a:avLst/>
          </a:prstGeom>
        </p:spPr>
      </p:pic>
      <p:pic>
        <p:nvPicPr>
          <p:cNvPr id="9" name="Picture 8">
            <a:extLst>
              <a:ext uri="{FF2B5EF4-FFF2-40B4-BE49-F238E27FC236}">
                <a16:creationId xmlns:a16="http://schemas.microsoft.com/office/drawing/2014/main" id="{83A3FD89-551D-BDBD-4DAF-AE3EDA2A5E0A}"/>
              </a:ext>
            </a:extLst>
          </p:cNvPr>
          <p:cNvPicPr>
            <a:picLocks noChangeAspect="1"/>
          </p:cNvPicPr>
          <p:nvPr/>
        </p:nvPicPr>
        <p:blipFill>
          <a:blip r:embed="rId4"/>
          <a:stretch>
            <a:fillRect/>
          </a:stretch>
        </p:blipFill>
        <p:spPr>
          <a:xfrm>
            <a:off x="8565055" y="3034684"/>
            <a:ext cx="3402535" cy="1638529"/>
          </a:xfrm>
          <a:prstGeom prst="rect">
            <a:avLst/>
          </a:prstGeom>
        </p:spPr>
      </p:pic>
      <p:pic>
        <p:nvPicPr>
          <p:cNvPr id="12" name="Picture 11">
            <a:extLst>
              <a:ext uri="{FF2B5EF4-FFF2-40B4-BE49-F238E27FC236}">
                <a16:creationId xmlns:a16="http://schemas.microsoft.com/office/drawing/2014/main" id="{9B4B2F54-7952-0185-5BCD-9D5C53B3DF0A}"/>
              </a:ext>
            </a:extLst>
          </p:cNvPr>
          <p:cNvPicPr>
            <a:picLocks noChangeAspect="1"/>
          </p:cNvPicPr>
          <p:nvPr/>
        </p:nvPicPr>
        <p:blipFill>
          <a:blip r:embed="rId5"/>
          <a:stretch>
            <a:fillRect/>
          </a:stretch>
        </p:blipFill>
        <p:spPr>
          <a:xfrm>
            <a:off x="8565054" y="4972516"/>
            <a:ext cx="3402535" cy="1702564"/>
          </a:xfrm>
          <a:prstGeom prst="rect">
            <a:avLst/>
          </a:prstGeom>
        </p:spPr>
      </p:pic>
      <p:pic>
        <p:nvPicPr>
          <p:cNvPr id="13" name="Picture 12">
            <a:extLst>
              <a:ext uri="{FF2B5EF4-FFF2-40B4-BE49-F238E27FC236}">
                <a16:creationId xmlns:a16="http://schemas.microsoft.com/office/drawing/2014/main" id="{F3D641F7-3184-E62B-E8B3-D0750DD10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47595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389777"/>
            <a:ext cx="9666515" cy="2930368"/>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ARITHMETIC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90" y="1072217"/>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Arithmetic operators in SQL are used to perform mathematical operations on numerical data. These operators allow you to execute calculations directly within your SQL queries, facilitating tasks like summing values, computing averages, and more. The primary arithmetic operators in SQL are :</a:t>
            </a:r>
          </a:p>
        </p:txBody>
      </p:sp>
      <p:sp>
        <p:nvSpPr>
          <p:cNvPr id="17" name="TextBox 16">
            <a:extLst>
              <a:ext uri="{FF2B5EF4-FFF2-40B4-BE49-F238E27FC236}">
                <a16:creationId xmlns:a16="http://schemas.microsoft.com/office/drawing/2014/main" id="{08053E74-5B80-84BE-75CE-0CDBEBBE46AF}"/>
              </a:ext>
            </a:extLst>
          </p:cNvPr>
          <p:cNvSpPr txBox="1"/>
          <p:nvPr/>
        </p:nvSpPr>
        <p:spPr>
          <a:xfrm>
            <a:off x="1753564" y="2612440"/>
            <a:ext cx="9224387" cy="2308324"/>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Addition (+)			: Adds two numerical values.</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Subtraction (-)		: Subtracts one numerical value from another.</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Multiplication (*)		: Multiplies two numerical values.</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Division (/)			: Divides one numerical value by another.</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Modulus (%)		: Returns the remainder of one numerical value divided by another.</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E56AF1-5E52-DB71-92AA-5F61967470CA}"/>
              </a:ext>
            </a:extLst>
          </p:cNvPr>
          <p:cNvSpPr txBox="1"/>
          <p:nvPr/>
        </p:nvSpPr>
        <p:spPr>
          <a:xfrm>
            <a:off x="949190" y="5622042"/>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Arithmetic operators are essential tools in SQL for performing calculations directly within your queries, allowing for real-time data analysis and reporting. They enhance the flexibility and power of SQL in managing and manipulating numerical data.</a:t>
            </a:r>
          </a:p>
        </p:txBody>
      </p:sp>
      <p:pic>
        <p:nvPicPr>
          <p:cNvPr id="3" name="Picture 2">
            <a:extLst>
              <a:ext uri="{FF2B5EF4-FFF2-40B4-BE49-F238E27FC236}">
                <a16:creationId xmlns:a16="http://schemas.microsoft.com/office/drawing/2014/main" id="{49D866AA-A8D0-B2C9-891F-A9A70A2F7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71181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33849" y="2563536"/>
            <a:ext cx="3323575" cy="9573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7799" y="1572896"/>
            <a:ext cx="3753329" cy="8511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1" y="84252"/>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ARITHMETIC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87604" y="1572896"/>
            <a:ext cx="3933175" cy="85119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61854" y="1638417"/>
            <a:ext cx="3784674" cy="369332"/>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a:t>
            </a:r>
            <a:r>
              <a:rPr lang="en-US" dirty="0">
                <a:solidFill>
                  <a:schemeClr val="accent1">
                    <a:lumMod val="50000"/>
                  </a:schemeClr>
                </a:solidFill>
                <a:latin typeface="Times New Roman" panose="02020603050405020304" pitchFamily="18" charset="0"/>
                <a:cs typeface="Times New Roman" panose="02020603050405020304" pitchFamily="18" charset="0"/>
              </a:rPr>
              <a:t>Add 2 numbers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33847" y="1585681"/>
            <a:ext cx="3323575" cy="8511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11698" y="1927640"/>
            <a:ext cx="3239379"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ADDITION;</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7799" y="2566079"/>
            <a:ext cx="3753329" cy="9573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87604" y="2566349"/>
            <a:ext cx="3933175" cy="95582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19121" y="2857999"/>
            <a:ext cx="3901658" cy="369332"/>
          </a:xfrm>
          <a:prstGeom prst="rect">
            <a:avLst/>
          </a:prstGeom>
          <a:noFill/>
        </p:spPr>
        <p:txBody>
          <a:bodyPr wrap="square">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2</a:t>
            </a:r>
            <a:r>
              <a:rPr lang="en-IN" sz="1800" dirty="0">
                <a:solidFill>
                  <a:schemeClr val="accent1">
                    <a:lumMod val="50000"/>
                  </a:schemeClr>
                </a:solidFill>
                <a:latin typeface="Times New Roman" panose="02020603050405020304" pitchFamily="18" charset="0"/>
                <a:cs typeface="Times New Roman" panose="02020603050405020304" pitchFamily="18" charset="0"/>
              </a:rPr>
              <a:t>. </a:t>
            </a:r>
            <a:r>
              <a:rPr lang="en-US" dirty="0">
                <a:solidFill>
                  <a:schemeClr val="accent1">
                    <a:lumMod val="50000"/>
                  </a:schemeClr>
                </a:solidFill>
                <a:latin typeface="Times New Roman" panose="02020603050405020304" pitchFamily="18" charset="0"/>
                <a:cs typeface="Times New Roman" panose="02020603050405020304" pitchFamily="18" charset="0"/>
              </a:rPr>
              <a:t>Multiply 2 numbers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5040569" y="2840895"/>
            <a:ext cx="3202889"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MULTIPLY;</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3" y="3653327"/>
            <a:ext cx="3323575" cy="106855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80" y="3663263"/>
            <a:ext cx="3753329" cy="106855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6" y="3653816"/>
            <a:ext cx="3933175" cy="106683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latin typeface="Times New Roman" panose="02020603050405020304" pitchFamily="18" charset="0"/>
                <a:cs typeface="Times New Roman" panose="02020603050405020304" pitchFamily="18" charset="0"/>
              </a:rPr>
              <a:t>3</a:t>
            </a:r>
            <a:r>
              <a:rPr lang="en-US" sz="1800" dirty="0">
                <a:solidFill>
                  <a:schemeClr val="accent1">
                    <a:lumMod val="50000"/>
                  </a:schemeClr>
                </a:solidFill>
                <a:latin typeface="Times New Roman" panose="02020603050405020304" pitchFamily="18" charset="0"/>
                <a:cs typeface="Times New Roman" panose="02020603050405020304" pitchFamily="18" charset="0"/>
              </a:rPr>
              <a:t>. Divide 2 numbers and returns the remainder.</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85021" y="4006053"/>
            <a:ext cx="2993300"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MODULUS;  </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7799" y="967041"/>
            <a:ext cx="3753329" cy="4791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87604" y="967041"/>
            <a:ext cx="3933175" cy="47919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33849" y="964498"/>
            <a:ext cx="3323575" cy="4791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3" name="Picture 2">
            <a:extLst>
              <a:ext uri="{FF2B5EF4-FFF2-40B4-BE49-F238E27FC236}">
                <a16:creationId xmlns:a16="http://schemas.microsoft.com/office/drawing/2014/main" id="{04E49875-779A-51C2-4C4D-A26CB8E8800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000"/>
                    </a14:imgEffect>
                    <a14:imgEffect>
                      <a14:saturation sat="400000"/>
                    </a14:imgEffect>
                  </a14:imgLayer>
                </a14:imgProps>
              </a:ext>
            </a:extLst>
          </a:blip>
          <a:stretch>
            <a:fillRect/>
          </a:stretch>
        </p:blipFill>
        <p:spPr>
          <a:xfrm>
            <a:off x="9447795" y="1638000"/>
            <a:ext cx="1366369" cy="693866"/>
          </a:xfrm>
          <a:prstGeom prst="rect">
            <a:avLst/>
          </a:prstGeom>
        </p:spPr>
      </p:pic>
      <p:pic>
        <p:nvPicPr>
          <p:cNvPr id="8" name="Picture 7">
            <a:extLst>
              <a:ext uri="{FF2B5EF4-FFF2-40B4-BE49-F238E27FC236}">
                <a16:creationId xmlns:a16="http://schemas.microsoft.com/office/drawing/2014/main" id="{459BFF4D-B85F-4B14-CC42-AD75D3EA90C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000"/>
                    </a14:imgEffect>
                    <a14:imgEffect>
                      <a14:saturation sat="400000"/>
                    </a14:imgEffect>
                  </a14:imgLayer>
                </a14:imgProps>
              </a:ext>
            </a:extLst>
          </a:blip>
          <a:stretch>
            <a:fillRect/>
          </a:stretch>
        </p:blipFill>
        <p:spPr>
          <a:xfrm>
            <a:off x="9448839" y="2685408"/>
            <a:ext cx="1365325" cy="707949"/>
          </a:xfrm>
          <a:prstGeom prst="rect">
            <a:avLst/>
          </a:prstGeom>
        </p:spPr>
      </p:pic>
      <p:pic>
        <p:nvPicPr>
          <p:cNvPr id="11" name="Picture 10">
            <a:extLst>
              <a:ext uri="{FF2B5EF4-FFF2-40B4-BE49-F238E27FC236}">
                <a16:creationId xmlns:a16="http://schemas.microsoft.com/office/drawing/2014/main" id="{AA248B65-93FB-6104-AEB4-276FDE1D0385}"/>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000"/>
                    </a14:imgEffect>
                    <a14:imgEffect>
                      <a14:saturation sat="400000"/>
                    </a14:imgEffect>
                  </a14:imgLayer>
                </a14:imgProps>
              </a:ext>
            </a:extLst>
          </a:blip>
          <a:stretch>
            <a:fillRect/>
          </a:stretch>
        </p:blipFill>
        <p:spPr>
          <a:xfrm>
            <a:off x="9447795" y="3855028"/>
            <a:ext cx="1366370" cy="655539"/>
          </a:xfrm>
          <a:prstGeom prst="rect">
            <a:avLst/>
          </a:prstGeom>
        </p:spPr>
      </p:pic>
      <p:sp>
        <p:nvSpPr>
          <p:cNvPr id="18" name="Rectangle 17">
            <a:extLst>
              <a:ext uri="{FF2B5EF4-FFF2-40B4-BE49-F238E27FC236}">
                <a16:creationId xmlns:a16="http://schemas.microsoft.com/office/drawing/2014/main" id="{7CD62807-25D3-8A53-D5A5-FF85526FAB05}"/>
              </a:ext>
            </a:extLst>
          </p:cNvPr>
          <p:cNvSpPr/>
          <p:nvPr/>
        </p:nvSpPr>
        <p:spPr>
          <a:xfrm>
            <a:off x="4927502" y="4860470"/>
            <a:ext cx="3323575" cy="106855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EF5761A8-F4B5-4785-EBE3-4F2AF7AE9164}"/>
              </a:ext>
            </a:extLst>
          </p:cNvPr>
          <p:cNvSpPr/>
          <p:nvPr/>
        </p:nvSpPr>
        <p:spPr>
          <a:xfrm>
            <a:off x="8357799" y="4870406"/>
            <a:ext cx="3753329" cy="106855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629F9C3E-D9B8-AE6C-CFA5-DB9D37EA449E}"/>
              </a:ext>
            </a:extLst>
          </p:cNvPr>
          <p:cNvSpPr/>
          <p:nvPr/>
        </p:nvSpPr>
        <p:spPr>
          <a:xfrm>
            <a:off x="887605" y="4860959"/>
            <a:ext cx="3933175" cy="106683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AD5EE1C-5DAF-74CD-574C-9EB9BBACC067}"/>
              </a:ext>
            </a:extLst>
          </p:cNvPr>
          <p:cNvSpPr txBox="1"/>
          <p:nvPr/>
        </p:nvSpPr>
        <p:spPr>
          <a:xfrm>
            <a:off x="919121" y="5119972"/>
            <a:ext cx="3901658" cy="646331"/>
          </a:xfrm>
          <a:prstGeom prst="rect">
            <a:avLst/>
          </a:prstGeom>
          <a:noFill/>
        </p:spPr>
        <p:txBody>
          <a:bodyPr wrap="square">
            <a:spAutoFit/>
          </a:bodyPr>
          <a:lstStyle>
            <a:defPPr>
              <a:defRPr lang="en-US"/>
            </a:defPPr>
            <a:lvl1pPr>
              <a:defRPr>
                <a:solidFill>
                  <a:schemeClr val="accent1">
                    <a:lumMod val="50000"/>
                  </a:schemeClr>
                </a:solidFill>
                <a:latin typeface="Times New Roman" panose="02020603050405020304" pitchFamily="18" charset="0"/>
                <a:cs typeface="Times New Roman" panose="02020603050405020304" pitchFamily="18" charset="0"/>
              </a:defRPr>
            </a:lvl1pPr>
          </a:lstStyle>
          <a:p>
            <a:r>
              <a:rPr lang="en-US" dirty="0"/>
              <a:t>4. Divides 2 numbers and returns whole number.</a:t>
            </a:r>
            <a:endParaRPr lang="en-IN" dirty="0"/>
          </a:p>
        </p:txBody>
      </p:sp>
      <p:sp>
        <p:nvSpPr>
          <p:cNvPr id="22" name="TextBox 21">
            <a:extLst>
              <a:ext uri="{FF2B5EF4-FFF2-40B4-BE49-F238E27FC236}">
                <a16:creationId xmlns:a16="http://schemas.microsoft.com/office/drawing/2014/main" id="{4F060F32-3933-126F-73E2-3FA076362FAC}"/>
              </a:ext>
            </a:extLst>
          </p:cNvPr>
          <p:cNvSpPr txBox="1"/>
          <p:nvPr/>
        </p:nvSpPr>
        <p:spPr>
          <a:xfrm>
            <a:off x="5092640" y="5204418"/>
            <a:ext cx="2993300" cy="307777"/>
          </a:xfrm>
          <a:prstGeom prst="rect">
            <a:avLst/>
          </a:prstGeom>
          <a:noFill/>
        </p:spPr>
        <p:txBody>
          <a:bodyPr wrap="square">
            <a:spAutoFit/>
          </a:bodyPr>
          <a:lstStyle>
            <a:defPPr>
              <a:defRPr lang="en-US"/>
            </a:defPPr>
            <a:lvl1pPr>
              <a:defRPr sz="1400">
                <a:solidFill>
                  <a:schemeClr val="accent1">
                    <a:lumMod val="50000"/>
                  </a:schemeClr>
                </a:solidFill>
                <a:latin typeface="Times New Roman" panose="02020603050405020304" pitchFamily="18" charset="0"/>
                <a:cs typeface="Times New Roman" panose="02020603050405020304" pitchFamily="18" charset="0"/>
              </a:defRPr>
            </a:lvl1pPr>
          </a:lstStyle>
          <a:p>
            <a:r>
              <a:rPr lang="en-US" dirty="0"/>
              <a:t>SELECT (5/2) AS DIVIDE;  </a:t>
            </a:r>
            <a:endParaRPr lang="en-IN" dirty="0"/>
          </a:p>
        </p:txBody>
      </p:sp>
      <p:pic>
        <p:nvPicPr>
          <p:cNvPr id="24" name="Picture 23">
            <a:extLst>
              <a:ext uri="{FF2B5EF4-FFF2-40B4-BE49-F238E27FC236}">
                <a16:creationId xmlns:a16="http://schemas.microsoft.com/office/drawing/2014/main" id="{E3796DC3-85F6-D254-9563-A3F2976EE312}"/>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000"/>
                    </a14:imgEffect>
                    <a14:imgEffect>
                      <a14:saturation sat="400000"/>
                    </a14:imgEffect>
                  </a14:imgLayer>
                </a14:imgProps>
              </a:ext>
            </a:extLst>
          </a:blip>
          <a:stretch>
            <a:fillRect/>
          </a:stretch>
        </p:blipFill>
        <p:spPr>
          <a:xfrm>
            <a:off x="9447795" y="5024884"/>
            <a:ext cx="1366370" cy="741419"/>
          </a:xfrm>
          <a:prstGeom prst="rect">
            <a:avLst/>
          </a:prstGeom>
        </p:spPr>
      </p:pic>
      <p:pic>
        <p:nvPicPr>
          <p:cNvPr id="25" name="Picture 24">
            <a:extLst>
              <a:ext uri="{FF2B5EF4-FFF2-40B4-BE49-F238E27FC236}">
                <a16:creationId xmlns:a16="http://schemas.microsoft.com/office/drawing/2014/main" id="{F23D03CC-BF7B-25EB-9EB2-13E5204A63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421883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524991"/>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accent1">
                    <a:lumMod val="50000"/>
                  </a:schemeClr>
                </a:solidFill>
                <a:latin typeface="Times New Roman" panose="02020603050405020304" pitchFamily="18" charset="0"/>
                <a:cs typeface="Times New Roman" panose="02020603050405020304" pitchFamily="18" charset="0"/>
              </a:rPr>
              <a:t>SQL CASE STATEMENT </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765" y="188328"/>
            <a:ext cx="1209249" cy="1209249"/>
          </a:xfrm>
          <a:prstGeom prst="rect">
            <a:avLst/>
          </a:prstGeom>
        </p:spPr>
      </p:pic>
    </p:spTree>
    <p:extLst>
      <p:ext uri="{BB962C8B-B14F-4D97-AF65-F5344CB8AC3E}">
        <p14:creationId xmlns:p14="http://schemas.microsoft.com/office/powerpoint/2010/main" val="280774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568251"/>
            <a:ext cx="10237380" cy="4186510"/>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CASE STATEMENT</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89" y="946934"/>
            <a:ext cx="10687665" cy="1938992"/>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The CASE statement in SQL is used to implement conditional logic within your queries. It allows you to return different values based on specific conditions, similar to an IF-THEN-ELSE structure in programming languages. This can be particularly useful for generating custom output, transforming data, or performing complex calculations within your SELECT statements.</a:t>
            </a:r>
          </a:p>
          <a:p>
            <a:r>
              <a:rPr lang="en-US" sz="2000" dirty="0">
                <a:solidFill>
                  <a:schemeClr val="accent1">
                    <a:lumMod val="50000"/>
                  </a:schemeClr>
                </a:solidFill>
                <a:latin typeface="Times New Roman" panose="02020603050405020304" pitchFamily="18" charset="0"/>
                <a:cs typeface="Times New Roman" panose="02020603050405020304" pitchFamily="18" charset="0"/>
              </a:rPr>
              <a:t>Syntax of CASE Statement : </a:t>
            </a:r>
          </a:p>
          <a:p>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882918" y="2568251"/>
            <a:ext cx="9936209" cy="427809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There are two forms of the CASE statement in SQL:</a:t>
            </a:r>
          </a:p>
          <a:p>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Simple CASE Statement       :  This compares an expression to a set of simple expressions to determine the 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CASE expression</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value1 THEN result1</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value2 THEN result2</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ELSE default_result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END</a:t>
            </a:r>
          </a:p>
          <a:p>
            <a:pPr lvl="1"/>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Searched CASE Statement	: This evaluates a set of Boolean expressions to determine the 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CASE</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condition1 THEN result1</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condition2 THEN result2</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ELSE default_result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END</a:t>
            </a:r>
          </a:p>
        </p:txBody>
      </p:sp>
      <p:pic>
        <p:nvPicPr>
          <p:cNvPr id="2" name="Picture 1">
            <a:extLst>
              <a:ext uri="{FF2B5EF4-FFF2-40B4-BE49-F238E27FC236}">
                <a16:creationId xmlns:a16="http://schemas.microsoft.com/office/drawing/2014/main" id="{BC984DDC-A966-6B40-0318-618EA2A52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76267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B94E97-E56E-E79C-F21B-17BEE84B9518}"/>
              </a:ext>
            </a:extLst>
          </p:cNvPr>
          <p:cNvSpPr/>
          <p:nvPr/>
        </p:nvSpPr>
        <p:spPr>
          <a:xfrm>
            <a:off x="949191" y="987136"/>
            <a:ext cx="10687665" cy="5799519"/>
          </a:xfrm>
          <a:prstGeom prst="rect">
            <a:avLst/>
          </a:prstGeom>
          <a:solidFill>
            <a:schemeClr val="accent1">
              <a:lumMod val="60000"/>
              <a:lumOff val="40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CASE STATEMENT</a:t>
            </a:r>
          </a:p>
        </p:txBody>
      </p:sp>
      <p:sp>
        <p:nvSpPr>
          <p:cNvPr id="8" name="TextBox 7">
            <a:extLst>
              <a:ext uri="{FF2B5EF4-FFF2-40B4-BE49-F238E27FC236}">
                <a16:creationId xmlns:a16="http://schemas.microsoft.com/office/drawing/2014/main" id="{68472CAF-3398-F5AD-114F-AEC4A71808FE}"/>
              </a:ext>
            </a:extLst>
          </p:cNvPr>
          <p:cNvSpPr txBox="1"/>
          <p:nvPr/>
        </p:nvSpPr>
        <p:spPr>
          <a:xfrm>
            <a:off x="1257300" y="1429276"/>
            <a:ext cx="9985509" cy="1477328"/>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Fetch STAFF_ID, SALARY from STAFF_SALARY and find the range.  in which salary falls. Condition for the range is:</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salary&gt;=10000 then range is “High Salary”</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 between 5000 and 10000 then range is “Average Salary”</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salary&lt;5000 then range is “Too Low”</a:t>
            </a:r>
          </a:p>
        </p:txBody>
      </p:sp>
      <p:sp>
        <p:nvSpPr>
          <p:cNvPr id="11" name="Rectangle 10">
            <a:extLst>
              <a:ext uri="{FF2B5EF4-FFF2-40B4-BE49-F238E27FC236}">
                <a16:creationId xmlns:a16="http://schemas.microsoft.com/office/drawing/2014/main" id="{8E540876-47A0-4818-D736-C039CEBE4BF6}"/>
              </a:ext>
            </a:extLst>
          </p:cNvPr>
          <p:cNvSpPr/>
          <p:nvPr/>
        </p:nvSpPr>
        <p:spPr>
          <a:xfrm>
            <a:off x="1080655" y="3065318"/>
            <a:ext cx="6332825" cy="3138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SELECT STAFF_ID,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CASE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&gt;= 10000 THEN 'High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BETWEEN 5000 AND 10000 THEN 'Average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&lt; 5000 THEN 'Too Low’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END AS SALARY_RANGE</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STAFF_SALARY;</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A926315-F320-B1A4-C5E0-6F2DFFE70DE0}"/>
              </a:ext>
            </a:extLst>
          </p:cNvPr>
          <p:cNvSpPr txBox="1"/>
          <p:nvPr/>
        </p:nvSpPr>
        <p:spPr>
          <a:xfrm>
            <a:off x="1081616" y="3256449"/>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7343DB61-7D72-ACC5-402C-EB9BDAEA8544}"/>
              </a:ext>
            </a:extLst>
          </p:cNvPr>
          <p:cNvSpPr txBox="1"/>
          <p:nvPr/>
        </p:nvSpPr>
        <p:spPr>
          <a:xfrm>
            <a:off x="949191" y="1029166"/>
            <a:ext cx="1837382"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PROBLEM</a:t>
            </a:r>
            <a:r>
              <a:rPr lang="en-IN" sz="2000" dirty="0">
                <a:latin typeface="Times New Roman" panose="02020603050405020304" pitchFamily="18" charset="0"/>
                <a:cs typeface="Times New Roman" panose="02020603050405020304" pitchFamily="18" charset="0"/>
              </a:rPr>
              <a:t>:</a:t>
            </a:r>
          </a:p>
        </p:txBody>
      </p:sp>
      <p:sp>
        <p:nvSpPr>
          <p:cNvPr id="15" name="Rectangle 14">
            <a:extLst>
              <a:ext uri="{FF2B5EF4-FFF2-40B4-BE49-F238E27FC236}">
                <a16:creationId xmlns:a16="http://schemas.microsoft.com/office/drawing/2014/main" id="{8505D7A3-D444-CD25-EA06-44C1346B8E88}"/>
              </a:ext>
            </a:extLst>
          </p:cNvPr>
          <p:cNvSpPr/>
          <p:nvPr/>
        </p:nvSpPr>
        <p:spPr>
          <a:xfrm>
            <a:off x="7595755" y="3065318"/>
            <a:ext cx="4000500" cy="3138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45F9662-A662-E902-0CE6-8D9971DAA505}"/>
              </a:ext>
            </a:extLst>
          </p:cNvPr>
          <p:cNvPicPr>
            <a:picLocks noChangeAspect="1"/>
          </p:cNvPicPr>
          <p:nvPr/>
        </p:nvPicPr>
        <p:blipFill>
          <a:blip r:embed="rId2"/>
          <a:stretch>
            <a:fillRect/>
          </a:stretch>
        </p:blipFill>
        <p:spPr>
          <a:xfrm>
            <a:off x="7992737" y="3665866"/>
            <a:ext cx="3385308" cy="2473192"/>
          </a:xfrm>
          <a:prstGeom prst="rect">
            <a:avLst/>
          </a:prstGeom>
        </p:spPr>
      </p:pic>
      <p:sp>
        <p:nvSpPr>
          <p:cNvPr id="19" name="TextBox 18">
            <a:extLst>
              <a:ext uri="{FF2B5EF4-FFF2-40B4-BE49-F238E27FC236}">
                <a16:creationId xmlns:a16="http://schemas.microsoft.com/office/drawing/2014/main" id="{3880387E-ED5E-322D-EA74-9D0AF45B9095}"/>
              </a:ext>
            </a:extLst>
          </p:cNvPr>
          <p:cNvSpPr txBox="1"/>
          <p:nvPr/>
        </p:nvSpPr>
        <p:spPr>
          <a:xfrm>
            <a:off x="7690739" y="3201441"/>
            <a:ext cx="2357269"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RESULT TABLE</a:t>
            </a:r>
            <a:r>
              <a:rPr lang="en-IN" sz="2000" dirty="0">
                <a:latin typeface="Times New Roman" panose="02020603050405020304" pitchFamily="18" charset="0"/>
                <a:cs typeface="Times New Roman" panose="02020603050405020304" pitchFamily="18" charset="0"/>
              </a:rPr>
              <a:t>:</a:t>
            </a:r>
          </a:p>
        </p:txBody>
      </p:sp>
      <p:pic>
        <p:nvPicPr>
          <p:cNvPr id="21" name="Picture 20">
            <a:extLst>
              <a:ext uri="{FF2B5EF4-FFF2-40B4-BE49-F238E27FC236}">
                <a16:creationId xmlns:a16="http://schemas.microsoft.com/office/drawing/2014/main" id="{3CAA6290-7C28-7E70-6931-71F43F2B4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35400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743200"/>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Creating the tables in the database.</a:t>
            </a:r>
          </a:p>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Inserting values to the tables.</a:t>
            </a:r>
          </a:p>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Retrieving the datas from the table.</a:t>
            </a:r>
          </a:p>
        </p:txBody>
      </p:sp>
      <p:sp>
        <p:nvSpPr>
          <p:cNvPr id="3" name="Rectangle: Rounded Corners 2">
            <a:extLst>
              <a:ext uri="{FF2B5EF4-FFF2-40B4-BE49-F238E27FC236}">
                <a16:creationId xmlns:a16="http://schemas.microsoft.com/office/drawing/2014/main" id="{90851903-03F8-1165-9F51-A5FFCFB26396}"/>
              </a:ext>
            </a:extLst>
          </p:cNvPr>
          <p:cNvSpPr/>
          <p:nvPr/>
        </p:nvSpPr>
        <p:spPr>
          <a:xfrm>
            <a:off x="930713" y="68833"/>
            <a:ext cx="10687665" cy="1427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NOBLE_SCHOOL DATABASE </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092" y="177937"/>
            <a:ext cx="1209249" cy="1209249"/>
          </a:xfrm>
          <a:prstGeom prst="rect">
            <a:avLst/>
          </a:prstGeom>
        </p:spPr>
      </p:pic>
    </p:spTree>
    <p:extLst>
      <p:ext uri="{BB962C8B-B14F-4D97-AF65-F5344CB8AC3E}">
        <p14:creationId xmlns:p14="http://schemas.microsoft.com/office/powerpoint/2010/main" val="272272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ADDRESS;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ADDRESS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5</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413ADAD-AEA7-830E-12D9-2AD29B31F696}"/>
              </a:ext>
            </a:extLst>
          </p:cNvPr>
          <p:cNvPicPr>
            <a:picLocks noChangeAspect="1"/>
          </p:cNvPicPr>
          <p:nvPr/>
        </p:nvPicPr>
        <p:blipFill rotWithShape="1">
          <a:blip r:embed="rId2">
            <a:alphaModFix amt="63000"/>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l="28969" t="30818" r="29186" b="18519"/>
          <a:stretch/>
        </p:blipFill>
        <p:spPr>
          <a:xfrm>
            <a:off x="1142998" y="1531376"/>
            <a:ext cx="3775588" cy="2679294"/>
          </a:xfrm>
          <a:prstGeom prst="rect">
            <a:avLst/>
          </a:prstGeom>
        </p:spPr>
      </p:pic>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D86F2A18-D2EF-7F23-0664-6448B665B96C}"/>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52768" y="4702064"/>
            <a:ext cx="5922327" cy="1971950"/>
          </a:xfrm>
          <a:prstGeom prst="rect">
            <a:avLst/>
          </a:prstGeom>
        </p:spPr>
      </p:pic>
      <p:pic>
        <p:nvPicPr>
          <p:cNvPr id="25" name="Picture 24">
            <a:extLst>
              <a:ext uri="{FF2B5EF4-FFF2-40B4-BE49-F238E27FC236}">
                <a16:creationId xmlns:a16="http://schemas.microsoft.com/office/drawing/2014/main" id="{D2993A4B-EE26-EB99-65C8-303B8CDC4396}"/>
              </a:ext>
            </a:extLst>
          </p:cNvPr>
          <p:cNvPicPr>
            <a:picLocks noChangeAspect="1"/>
          </p:cNvPicPr>
          <p:nvPr/>
        </p:nvPicPr>
        <p:blipFill>
          <a:blip r:embed="rId6">
            <a:alphaModFix amt="63000"/>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52769" y="1541139"/>
            <a:ext cx="5922327" cy="2689265"/>
          </a:xfrm>
          <a:prstGeom prst="rect">
            <a:avLst/>
          </a:prstGeom>
        </p:spPr>
      </p:pic>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28" name="Picture 27">
            <a:extLst>
              <a:ext uri="{FF2B5EF4-FFF2-40B4-BE49-F238E27FC236}">
                <a16:creationId xmlns:a16="http://schemas.microsoft.com/office/drawing/2014/main" id="{800693F2-5983-AE11-B4C2-99BE80A51B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4575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SCHOOL;</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SCHOOL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4</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9" name="Picture 8">
            <a:extLst>
              <a:ext uri="{FF2B5EF4-FFF2-40B4-BE49-F238E27FC236}">
                <a16:creationId xmlns:a16="http://schemas.microsoft.com/office/drawing/2014/main" id="{4BD7B1F9-36F9-8EFC-4272-694B65918FB5}"/>
              </a:ext>
            </a:extLst>
          </p:cNvPr>
          <p:cNvPicPr>
            <a:picLocks noChangeAspect="1"/>
          </p:cNvPicPr>
          <p:nvPr/>
        </p:nvPicPr>
        <p:blipFill>
          <a:blip r:embed="rId2">
            <a:alphaModFix amt="63000"/>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4194" y="1500515"/>
            <a:ext cx="4079420" cy="2744058"/>
          </a:xfrm>
          <a:prstGeom prst="rect">
            <a:avLst/>
          </a:prstGeom>
        </p:spPr>
      </p:pic>
      <p:pic>
        <p:nvPicPr>
          <p:cNvPr id="11" name="Picture 10">
            <a:extLst>
              <a:ext uri="{FF2B5EF4-FFF2-40B4-BE49-F238E27FC236}">
                <a16:creationId xmlns:a16="http://schemas.microsoft.com/office/drawing/2014/main" id="{D306BD9F-F448-C7FF-B690-6A7D988E9B0F}"/>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987844" y="2252733"/>
            <a:ext cx="5889523" cy="1007048"/>
          </a:xfrm>
          <a:prstGeom prst="rect">
            <a:avLst/>
          </a:prstGeom>
        </p:spPr>
      </p:pic>
      <p:pic>
        <p:nvPicPr>
          <p:cNvPr id="15" name="Picture 14">
            <a:extLst>
              <a:ext uri="{FF2B5EF4-FFF2-40B4-BE49-F238E27FC236}">
                <a16:creationId xmlns:a16="http://schemas.microsoft.com/office/drawing/2014/main" id="{25AD8D21-B973-EDAD-B2DD-F6786BD7D6D4}"/>
              </a:ext>
            </a:extLst>
          </p:cNvPr>
          <p:cNvPicPr>
            <a:picLocks noChangeAspect="1"/>
          </p:cNvPicPr>
          <p:nvPr/>
        </p:nvPicPr>
        <p:blipFill>
          <a:blip r:embed="rId6">
            <a:alphaModFix amt="63000"/>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987844" y="5193291"/>
            <a:ext cx="5889523" cy="905778"/>
          </a:xfrm>
          <a:prstGeom prst="rect">
            <a:avLst/>
          </a:prstGeom>
        </p:spPr>
      </p:pic>
      <p:pic>
        <p:nvPicPr>
          <p:cNvPr id="18" name="Picture 17">
            <a:extLst>
              <a:ext uri="{FF2B5EF4-FFF2-40B4-BE49-F238E27FC236}">
                <a16:creationId xmlns:a16="http://schemas.microsoft.com/office/drawing/2014/main" id="{78258562-4D53-6B51-A184-31A7729DBE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99035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50000"/>
                  </a:schemeClr>
                </a:solidFill>
                <a:latin typeface="Times New Roman" panose="02020603050405020304" pitchFamily="18" charset="0"/>
                <a:cs typeface="Times New Roman" panose="02020603050405020304" pitchFamily="18" charset="0"/>
              </a:rPr>
              <a:t>       SELECT * FROM STAFF;</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STAFF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10</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23</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7" name="Picture 6">
            <a:extLst>
              <a:ext uri="{FF2B5EF4-FFF2-40B4-BE49-F238E27FC236}">
                <a16:creationId xmlns:a16="http://schemas.microsoft.com/office/drawing/2014/main" id="{CC3923AE-867F-6662-4D23-324750BDA5F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75168" y="1526390"/>
            <a:ext cx="3911247" cy="2689266"/>
          </a:xfrm>
          <a:prstGeom prst="rect">
            <a:avLst/>
          </a:prstGeom>
        </p:spPr>
      </p:pic>
      <p:pic>
        <p:nvPicPr>
          <p:cNvPr id="9" name="Picture 8">
            <a:extLst>
              <a:ext uri="{FF2B5EF4-FFF2-40B4-BE49-F238E27FC236}">
                <a16:creationId xmlns:a16="http://schemas.microsoft.com/office/drawing/2014/main" id="{8DDF6E5E-CF5B-74DB-9E3B-53D4F14D4859}"/>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r="5593"/>
          <a:stretch/>
        </p:blipFill>
        <p:spPr>
          <a:xfrm>
            <a:off x="5693843" y="1526390"/>
            <a:ext cx="6140248" cy="2689266"/>
          </a:xfrm>
          <a:prstGeom prst="rect">
            <a:avLst/>
          </a:prstGeom>
        </p:spPr>
      </p:pic>
      <p:pic>
        <p:nvPicPr>
          <p:cNvPr id="11" name="Picture 10">
            <a:extLst>
              <a:ext uri="{FF2B5EF4-FFF2-40B4-BE49-F238E27FC236}">
                <a16:creationId xmlns:a16="http://schemas.microsoft.com/office/drawing/2014/main" id="{F731AAD4-D611-461E-2A7B-34577499A18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r="3441"/>
          <a:stretch/>
        </p:blipFill>
        <p:spPr>
          <a:xfrm>
            <a:off x="5693843" y="4707933"/>
            <a:ext cx="6140248" cy="1991003"/>
          </a:xfrm>
          <a:prstGeom prst="rect">
            <a:avLst/>
          </a:prstGeom>
        </p:spPr>
      </p:pic>
      <p:pic>
        <p:nvPicPr>
          <p:cNvPr id="13" name="Picture 12">
            <a:extLst>
              <a:ext uri="{FF2B5EF4-FFF2-40B4-BE49-F238E27FC236}">
                <a16:creationId xmlns:a16="http://schemas.microsoft.com/office/drawing/2014/main" id="{2DA1E3CE-EF6F-552D-BBD6-CB9198E53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21030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STAFF_SALARY;</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STAFF_SALARY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3</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24</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59D91328-7F1E-654A-28D2-05F932D3F97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70407" y="1762442"/>
            <a:ext cx="3833842" cy="2217162"/>
          </a:xfrm>
          <a:prstGeom prst="rect">
            <a:avLst/>
          </a:prstGeom>
        </p:spPr>
      </p:pic>
      <p:pic>
        <p:nvPicPr>
          <p:cNvPr id="9" name="Picture 8">
            <a:extLst>
              <a:ext uri="{FF2B5EF4-FFF2-40B4-BE49-F238E27FC236}">
                <a16:creationId xmlns:a16="http://schemas.microsoft.com/office/drawing/2014/main" id="{E9AE44C0-3017-03E2-F1EC-90254CBA29C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94798" y="1628675"/>
            <a:ext cx="5933407" cy="2547185"/>
          </a:xfrm>
          <a:prstGeom prst="rect">
            <a:avLst/>
          </a:prstGeom>
        </p:spPr>
      </p:pic>
      <p:pic>
        <p:nvPicPr>
          <p:cNvPr id="11" name="Picture 10">
            <a:extLst>
              <a:ext uri="{FF2B5EF4-FFF2-40B4-BE49-F238E27FC236}">
                <a16:creationId xmlns:a16="http://schemas.microsoft.com/office/drawing/2014/main" id="{CE2F6381-D7A6-30D6-8DC2-ED579FD9057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71466" y="4645749"/>
            <a:ext cx="3640431" cy="2109012"/>
          </a:xfrm>
          <a:prstGeom prst="rect">
            <a:avLst/>
          </a:prstGeom>
        </p:spPr>
      </p:pic>
      <p:pic>
        <p:nvPicPr>
          <p:cNvPr id="13" name="Picture 12">
            <a:extLst>
              <a:ext uri="{FF2B5EF4-FFF2-40B4-BE49-F238E27FC236}">
                <a16:creationId xmlns:a16="http://schemas.microsoft.com/office/drawing/2014/main" id="{7A173AC2-C9B6-5335-23F2-3285E93D2C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57722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SUBJECTS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SUBJECTS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12</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22B4FC4F-7D1D-5E4A-8DC6-1B6E8ACE91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34692" y="1466533"/>
            <a:ext cx="4084638" cy="2672860"/>
          </a:xfrm>
          <a:prstGeom prst="rect">
            <a:avLst/>
          </a:prstGeom>
        </p:spPr>
      </p:pic>
      <p:pic>
        <p:nvPicPr>
          <p:cNvPr id="15" name="Picture 14">
            <a:extLst>
              <a:ext uri="{FF2B5EF4-FFF2-40B4-BE49-F238E27FC236}">
                <a16:creationId xmlns:a16="http://schemas.microsoft.com/office/drawing/2014/main" id="{48878D07-B8F6-BD1A-EB82-ADEB2C90830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92819" y="1584025"/>
            <a:ext cx="6174715" cy="2565200"/>
          </a:xfrm>
          <a:prstGeom prst="rect">
            <a:avLst/>
          </a:prstGeom>
        </p:spPr>
      </p:pic>
      <p:pic>
        <p:nvPicPr>
          <p:cNvPr id="18" name="Picture 17">
            <a:extLst>
              <a:ext uri="{FF2B5EF4-FFF2-40B4-BE49-F238E27FC236}">
                <a16:creationId xmlns:a16="http://schemas.microsoft.com/office/drawing/2014/main" id="{30F46620-262E-282E-522F-E753A74DA2C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731515" y="4602144"/>
            <a:ext cx="3789485" cy="2152617"/>
          </a:xfrm>
          <a:prstGeom prst="rect">
            <a:avLst/>
          </a:prstGeom>
        </p:spPr>
      </p:pic>
      <p:pic>
        <p:nvPicPr>
          <p:cNvPr id="8" name="Picture 7">
            <a:extLst>
              <a:ext uri="{FF2B5EF4-FFF2-40B4-BE49-F238E27FC236}">
                <a16:creationId xmlns:a16="http://schemas.microsoft.com/office/drawing/2014/main" id="{B7316C59-2404-D3B4-6D6E-EF8CC5A23A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83658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CLASSES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CLASSES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64066"/>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4</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51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D9A27108-6712-DF2E-A0BB-4B7F7F527B3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63899" y="1574457"/>
            <a:ext cx="4218668" cy="2447973"/>
          </a:xfrm>
          <a:prstGeom prst="rect">
            <a:avLst/>
          </a:prstGeom>
        </p:spPr>
      </p:pic>
      <p:pic>
        <p:nvPicPr>
          <p:cNvPr id="8" name="Picture 7">
            <a:extLst>
              <a:ext uri="{FF2B5EF4-FFF2-40B4-BE49-F238E27FC236}">
                <a16:creationId xmlns:a16="http://schemas.microsoft.com/office/drawing/2014/main" id="{0A992FFB-B670-001C-C760-56114CB27D6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127834" y="1578226"/>
            <a:ext cx="5272263" cy="2821570"/>
          </a:xfrm>
          <a:prstGeom prst="rect">
            <a:avLst/>
          </a:prstGeom>
        </p:spPr>
      </p:pic>
      <p:pic>
        <p:nvPicPr>
          <p:cNvPr id="10" name="Picture 9">
            <a:extLst>
              <a:ext uri="{FF2B5EF4-FFF2-40B4-BE49-F238E27FC236}">
                <a16:creationId xmlns:a16="http://schemas.microsoft.com/office/drawing/2014/main" id="{1F189FEB-693D-9501-868B-7FAAB7BB144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3306" y="4677652"/>
            <a:ext cx="4741321" cy="1937056"/>
          </a:xfrm>
          <a:prstGeom prst="rect">
            <a:avLst/>
          </a:prstGeom>
        </p:spPr>
      </p:pic>
      <p:pic>
        <p:nvPicPr>
          <p:cNvPr id="11" name="Picture 10">
            <a:extLst>
              <a:ext uri="{FF2B5EF4-FFF2-40B4-BE49-F238E27FC236}">
                <a16:creationId xmlns:a16="http://schemas.microsoft.com/office/drawing/2014/main" id="{328CF9F5-D2AE-96DA-50FA-04850BE131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363835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1653</TotalTime>
  <Words>2037</Words>
  <Application>Microsoft Office PowerPoint</Application>
  <PresentationFormat>Widescreen</PresentationFormat>
  <Paragraphs>359</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Times New Roman</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Ayshath Lubna</dc:creator>
  <cp:lastModifiedBy>Ayshath Lubna</cp:lastModifiedBy>
  <cp:revision>1</cp:revision>
  <dcterms:created xsi:type="dcterms:W3CDTF">2024-05-18T17:01:34Z</dcterms:created>
  <dcterms:modified xsi:type="dcterms:W3CDTF">2024-05-19T20:35:06Z</dcterms:modified>
</cp:coreProperties>
</file>